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21" r:id="rId2"/>
    <p:sldId id="322" r:id="rId3"/>
    <p:sldId id="337" r:id="rId4"/>
    <p:sldId id="324" r:id="rId5"/>
    <p:sldId id="329" r:id="rId6"/>
    <p:sldId id="315" r:id="rId7"/>
    <p:sldId id="331" r:id="rId8"/>
    <p:sldId id="334" r:id="rId9"/>
    <p:sldId id="33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434" autoAdjust="0"/>
  </p:normalViewPr>
  <p:slideViewPr>
    <p:cSldViewPr>
      <p:cViewPr varScale="1">
        <p:scale>
          <a:sx n="77" d="100"/>
          <a:sy n="77" d="100"/>
        </p:scale>
        <p:origin x="161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05/11/2022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image" Target="../media/image16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6.jp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g"/><Relationship Id="rId4" Type="http://schemas.openxmlformats.org/officeDocument/2006/relationships/image" Target="../media/image7.jpeg"/><Relationship Id="rId9" Type="http://schemas.openxmlformats.org/officeDocument/2006/relationships/image" Target="../media/image14.jp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3B184-AC2F-43A4-B68D-25E7C512B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4724709-F9FA-456B-AD02-4FE536F88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067800" cy="386705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0841AB8-ABB9-4320-BFDC-575F48B8CE4D}"/>
              </a:ext>
            </a:extLst>
          </p:cNvPr>
          <p:cNvSpPr/>
          <p:nvPr/>
        </p:nvSpPr>
        <p:spPr>
          <a:xfrm>
            <a:off x="4648200" y="3733800"/>
            <a:ext cx="2438399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113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0C112DB-868B-48C1-8D04-72E19FCFA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0" y="15593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89">
            <a:extLst>
              <a:ext uri="{FF2B5EF4-FFF2-40B4-BE49-F238E27FC236}">
                <a16:creationId xmlns:a16="http://schemas.microsoft.com/office/drawing/2014/main" id="{91067278-239B-4719-8A47-375AE372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1713"/>
            <a:ext cx="5076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8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30250" indent="-365125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4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096963" indent="-319088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1644650" indent="-27305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1018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5590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0162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473450" indent="-273050" eaLnBrk="0" fontAlgn="base" hangingPunct="0">
              <a:spcBef>
                <a:spcPct val="20000"/>
              </a:spcBef>
              <a:spcAft>
                <a:spcPts val="600"/>
              </a:spcAft>
              <a:buSzPct val="160000"/>
              <a:buFont typeface="Wingdings" panose="05000000000000000000" pitchFamily="2" charset="2"/>
              <a:buChar char="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1. Quan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biết</a:t>
            </a:r>
            <a:endParaRPr lang="en-US" altLang="en-US" sz="4000" b="1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3DD4E-4257-4E1B-8C2B-C65F2804C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4545" y="418246"/>
            <a:ext cx="2269774" cy="410144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0EE4AB3-6721-4EA4-8763-46C553D4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7" y="3900668"/>
            <a:ext cx="3885925" cy="226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6CDCC37-4E50-48E8-BA4C-079BB63EE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1263671"/>
            <a:ext cx="2667000" cy="23311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7EDA450-234A-402A-B450-D0F3EB9F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00668"/>
            <a:ext cx="3813292" cy="238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4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5392" y="2270680"/>
            <a:ext cx="6677517" cy="1747749"/>
            <a:chOff x="256683" y="3052851"/>
            <a:chExt cx="8329935" cy="2169909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8FB3719-626A-45DC-9CD7-78AC72623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83" y="3052851"/>
              <a:ext cx="2098373" cy="216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>
              <a:extLst>
                <a:ext uri="{FF2B5EF4-FFF2-40B4-BE49-F238E27FC236}">
                  <a16:creationId xmlns:a16="http://schemas.microsoft.com/office/drawing/2014/main" id="{54F89D68-EFF2-4E19-88FC-3AFFB7BA6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308384"/>
              <a:ext cx="2063912" cy="1658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48256670-3A2F-4979-A6FD-989B4D4C3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191894"/>
              <a:ext cx="3024018" cy="1891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75634" y="101309"/>
            <a:ext cx="7856101" cy="1014251"/>
            <a:chOff x="221099" y="966949"/>
            <a:chExt cx="8696415" cy="1351075"/>
          </a:xfrm>
        </p:grpSpPr>
        <p:pic>
          <p:nvPicPr>
            <p:cNvPr id="15" name="Picture 14" descr="A hand holding a pen&#10;&#10;Description automatically generated with medium confidence">
              <a:extLst>
                <a:ext uri="{FF2B5EF4-FFF2-40B4-BE49-F238E27FC236}">
                  <a16:creationId xmlns:a16="http://schemas.microsoft.com/office/drawing/2014/main" id="{107B0E78-C272-45D5-8FBC-F4A282992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9" y="1003129"/>
              <a:ext cx="2763414" cy="1296273"/>
            </a:xfrm>
            <a:prstGeom prst="rect">
              <a:avLst/>
            </a:prstGeom>
          </p:spPr>
        </p:pic>
        <p:pic>
          <p:nvPicPr>
            <p:cNvPr id="16" name="Picture 15" descr="A picture containing text, whiteboard, indoor&#10;&#10;Description automatically generated">
              <a:extLst>
                <a:ext uri="{FF2B5EF4-FFF2-40B4-BE49-F238E27FC236}">
                  <a16:creationId xmlns:a16="http://schemas.microsoft.com/office/drawing/2014/main" id="{0BC2A788-193C-496E-805C-659441089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876096" y="382375"/>
              <a:ext cx="1302801" cy="2568498"/>
            </a:xfrm>
            <a:prstGeom prst="rect">
              <a:avLst/>
            </a:prstGeom>
          </p:spPr>
        </p:pic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7C964E48-9B37-436A-800B-73F1CCA16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599" y="966949"/>
              <a:ext cx="2973915" cy="130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32419" y="4086941"/>
            <a:ext cx="7992494" cy="1706799"/>
            <a:chOff x="632419" y="3926725"/>
            <a:chExt cx="7992494" cy="1706799"/>
          </a:xfrm>
        </p:grpSpPr>
        <p:grpSp>
          <p:nvGrpSpPr>
            <p:cNvPr id="2" name="Group 1"/>
            <p:cNvGrpSpPr/>
            <p:nvPr/>
          </p:nvGrpSpPr>
          <p:grpSpPr>
            <a:xfrm>
              <a:off x="632419" y="3926725"/>
              <a:ext cx="6101504" cy="1706799"/>
              <a:chOff x="251419" y="365674"/>
              <a:chExt cx="8641162" cy="2367848"/>
            </a:xfrm>
          </p:grpSpPr>
          <p:pic>
            <p:nvPicPr>
              <p:cNvPr id="4" name="Picture 9">
                <a:extLst>
                  <a:ext uri="{FF2B5EF4-FFF2-40B4-BE49-F238E27FC236}">
                    <a16:creationId xmlns:a16="http://schemas.microsoft.com/office/drawing/2014/main" id="{82D2093F-0E2D-4412-9C58-9B67E62AC2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170" y="365674"/>
                <a:ext cx="974398" cy="2331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 descr="Shape&#10;&#10;Description automatically generated">
                <a:extLst>
                  <a:ext uri="{FF2B5EF4-FFF2-40B4-BE49-F238E27FC236}">
                    <a16:creationId xmlns:a16="http://schemas.microsoft.com/office/drawing/2014/main" id="{E5A72AFA-9FDB-4A0A-BEC2-47064D746A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19" y="587942"/>
                <a:ext cx="2108902" cy="210890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Picture 8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EF0C6958-7C45-4D98-99B3-CF752B934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1515" y="587942"/>
                <a:ext cx="2108903" cy="214558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9CFA91EE-9D65-4FE1-9765-35C3C966D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2320" y="571625"/>
                <a:ext cx="2180261" cy="211922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8" name="Picture 1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797FE8C-E049-4E70-B209-5E486635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744" y="4277971"/>
              <a:ext cx="1573169" cy="116885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376964" y="1115560"/>
            <a:ext cx="6553200" cy="1208326"/>
            <a:chOff x="609600" y="596410"/>
            <a:chExt cx="7569200" cy="1678716"/>
          </a:xfrm>
        </p:grpSpPr>
        <p:pic>
          <p:nvPicPr>
            <p:cNvPr id="20" name="Picture 2" descr="C:\Users\Administrator\Desktop\z2915140147871_07b45d6a18aaf5fe25edbf81457a898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791200" y="799663"/>
              <a:ext cx="2387600" cy="1342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Administrator\Desktop\z2915140144788_2631406bb3e9ed1a9dcd24cd02ac338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3174999" y="666294"/>
              <a:ext cx="2387600" cy="160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Administrator\Desktop\z2915140146196_5d4ed7a42307774170db8af78d588ed5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09600" y="596410"/>
              <a:ext cx="2387600" cy="167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504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EE81632-C58A-4C6F-A075-A77EA00B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6013" y="34687"/>
            <a:ext cx="5631974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5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3256242-D7A9-47D0-A4DD-FD7465153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" y="889610"/>
            <a:ext cx="3961652" cy="5463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741822-47EC-439D-A7F8-3281709C9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048377" cy="270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B4270-424A-4E46-827F-F1382C4A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25" y="3505200"/>
            <a:ext cx="3961652" cy="270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DB2FD3BD-5CB8-4483-8DD6-450F8B03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AD2001-EC50-4360-9525-356561593284}"/>
              </a:ext>
            </a:extLst>
          </p:cNvPr>
          <p:cNvSpPr/>
          <p:nvPr/>
        </p:nvSpPr>
        <p:spPr>
          <a:xfrm>
            <a:off x="2819400" y="3200400"/>
            <a:ext cx="3810000" cy="1905000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8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28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D43F69-B710-4EB7-AAB6-158DDDF58445}"/>
              </a:ext>
            </a:extLst>
          </p:cNvPr>
          <p:cNvSpPr/>
          <p:nvPr/>
        </p:nvSpPr>
        <p:spPr>
          <a:xfrm>
            <a:off x="2133600" y="304800"/>
            <a:ext cx="4671317" cy="870735"/>
          </a:xfrm>
          <a:prstGeom prst="roundRect">
            <a:avLst/>
          </a:prstGeom>
          <a:solidFill>
            <a:srgbClr val="FFD85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4DF0D89-C199-4610-8194-6183EAAED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7620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E4298786-C515-4940-AF21-9F90A5A16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925539"/>
            <a:ext cx="5141495" cy="91576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  <a:spcBef>
                <a:spcPct val="0"/>
              </a:spcBef>
              <a:buFontTx/>
              <a:buNone/>
            </a:pP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C8F0578-E268-4DDA-AF06-E59E3C0BE5BE}"/>
              </a:ext>
            </a:extLst>
          </p:cNvPr>
          <p:cNvSpPr/>
          <p:nvPr/>
        </p:nvSpPr>
        <p:spPr>
          <a:xfrm>
            <a:off x="990600" y="2122572"/>
            <a:ext cx="7343785" cy="3384277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170F1CD6-5BD9-406B-AF96-706ADAD216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38030"/>
            <a:ext cx="132397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37923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D42A60E-BBC6-4895-81A0-20C1E61D5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1" b="23924"/>
          <a:stretch/>
        </p:blipFill>
        <p:spPr bwMode="auto">
          <a:xfrm>
            <a:off x="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18DE22A-315F-4D52-93F2-3E3FF9F0A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25" y="457200"/>
            <a:ext cx="3327400" cy="3611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1CD3B6C-7EC4-4D21-ABD4-05480B3DA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2" y="616961"/>
            <a:ext cx="4842009" cy="5624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6F9813-24B7-4095-8D94-BE11A267F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52" y="4267200"/>
            <a:ext cx="3198093" cy="226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id="{7EFDEE05-2406-43BB-AAB5-9F4479890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42863"/>
            <a:ext cx="9248775" cy="694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64825B-9388-4203-BA05-2AE3D8373341}"/>
              </a:ext>
            </a:extLst>
          </p:cNvPr>
          <p:cNvSpPr/>
          <p:nvPr/>
        </p:nvSpPr>
        <p:spPr>
          <a:xfrm>
            <a:off x="1143000" y="692150"/>
            <a:ext cx="6911975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bài 6: Bàn tay kì diệu (trang 28)</a:t>
            </a:r>
          </a:p>
          <a:p>
            <a:pPr>
              <a:lnSpc>
                <a:spcPts val="3600"/>
              </a:lnSpc>
              <a:spcBef>
                <a:spcPts val="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nl-NL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bị: Vở thực hành, bút chì, màu vẽ...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8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121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FPT</cp:lastModifiedBy>
  <cp:revision>142</cp:revision>
  <dcterms:created xsi:type="dcterms:W3CDTF">2006-08-16T00:00:00Z</dcterms:created>
  <dcterms:modified xsi:type="dcterms:W3CDTF">2022-11-05T08:32:04Z</dcterms:modified>
</cp:coreProperties>
</file>