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3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0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99586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906303064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86442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0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1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622BF-0013-47B0-BED4-DE30C35E9005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p3"/><Relationship Id="rId7" Type="http://schemas.openxmlformats.org/officeDocument/2006/relationships/image" Target="../media/image1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6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6.png"/><Relationship Id="rId4" Type="http://schemas.openxmlformats.org/officeDocument/2006/relationships/audio" Target="../media/media6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p3"/><Relationship Id="rId7" Type="http://schemas.openxmlformats.org/officeDocument/2006/relationships/image" Target="../media/image1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E15559-8152-0C41-A7CA-89F463706D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98" y="0"/>
            <a:ext cx="9154998" cy="4591497"/>
          </a:xfrm>
          <a:prstGeom prst="rect">
            <a:avLst/>
          </a:prstGeom>
        </p:spPr>
      </p:pic>
      <p:pic>
        <p:nvPicPr>
          <p:cNvPr id="2" name="CD1-TRACK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349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1295400"/>
            <a:ext cx="8961504" cy="4491037"/>
          </a:xfrm>
          <a:prstGeom prst="rect">
            <a:avLst/>
          </a:prstGeom>
        </p:spPr>
      </p:pic>
      <p:pic>
        <p:nvPicPr>
          <p:cNvPr id="2" name="CD1-TRACK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4800" y="1219200"/>
            <a:ext cx="609600" cy="609600"/>
          </a:xfrm>
          <a:prstGeom prst="rect">
            <a:avLst/>
          </a:prstGeom>
        </p:spPr>
      </p:pic>
      <p:pic>
        <p:nvPicPr>
          <p:cNvPr id="3" name="CD1-TRACK 2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176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209800"/>
            <a:ext cx="8667750" cy="28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33400"/>
            <a:ext cx="7752971" cy="5712362"/>
          </a:xfrm>
          <a:prstGeom prst="rect">
            <a:avLst/>
          </a:prstGeom>
        </p:spPr>
      </p:pic>
      <p:pic>
        <p:nvPicPr>
          <p:cNvPr id="2" name="CD1-TRACK 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066800"/>
            <a:ext cx="8320173" cy="5105400"/>
          </a:xfrm>
          <a:prstGeom prst="rect">
            <a:avLst/>
          </a:prstGeom>
        </p:spPr>
      </p:pic>
      <p:pic>
        <p:nvPicPr>
          <p:cNvPr id="2" name="CD1-TRACK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1103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521855"/>
            <a:ext cx="7243386" cy="5802745"/>
          </a:xfrm>
          <a:prstGeom prst="rect">
            <a:avLst/>
          </a:prstGeom>
        </p:spPr>
      </p:pic>
      <p:pic>
        <p:nvPicPr>
          <p:cNvPr id="2" name="CD1-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4800" y="521855"/>
            <a:ext cx="609600" cy="609600"/>
          </a:xfrm>
          <a:prstGeom prst="rect">
            <a:avLst/>
          </a:prstGeom>
        </p:spPr>
      </p:pic>
      <p:pic>
        <p:nvPicPr>
          <p:cNvPr id="3" name="CD1-TRACK 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66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20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533401"/>
            <a:ext cx="7086600" cy="579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207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1200"/>
            <a:ext cx="855122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537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7" y="0"/>
            <a:ext cx="9150927" cy="5310492"/>
          </a:xfrm>
          <a:prstGeom prst="rect">
            <a:avLst/>
          </a:prstGeom>
        </p:spPr>
      </p:pic>
      <p:pic>
        <p:nvPicPr>
          <p:cNvPr id="2" name="CD1-TRACK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5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533400"/>
            <a:ext cx="8039774" cy="5791200"/>
          </a:xfrm>
          <a:prstGeom prst="rect">
            <a:avLst/>
          </a:prstGeom>
        </p:spPr>
      </p:pic>
      <p:pic>
        <p:nvPicPr>
          <p:cNvPr id="2" name="CD1-TRACK 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5400" y="384685"/>
            <a:ext cx="609600" cy="609600"/>
          </a:xfrm>
          <a:prstGeom prst="rect">
            <a:avLst/>
          </a:prstGeom>
        </p:spPr>
      </p:pic>
      <p:pic>
        <p:nvPicPr>
          <p:cNvPr id="3" name="CD1-TRACK 1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95600" y="3657600"/>
            <a:ext cx="609600" cy="609600"/>
          </a:xfrm>
          <a:prstGeom prst="rect">
            <a:avLst/>
          </a:prstGeom>
        </p:spPr>
      </p:pic>
      <p:pic>
        <p:nvPicPr>
          <p:cNvPr id="4" name="CD1-TRACK 1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2501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5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642937"/>
            <a:ext cx="7618551" cy="5572125"/>
          </a:xfrm>
          <a:prstGeom prst="rect">
            <a:avLst/>
          </a:prstGeom>
        </p:spPr>
      </p:pic>
      <p:pic>
        <p:nvPicPr>
          <p:cNvPr id="2" name="CD1-TRACK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1219200"/>
            <a:ext cx="609600" cy="609600"/>
          </a:xfrm>
          <a:prstGeom prst="rect">
            <a:avLst/>
          </a:prstGeom>
        </p:spPr>
      </p:pic>
      <p:pic>
        <p:nvPicPr>
          <p:cNvPr id="3" name="CD1-TRACK 2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5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1295400"/>
            <a:ext cx="8201351" cy="4524375"/>
          </a:xfrm>
          <a:prstGeom prst="rect">
            <a:avLst/>
          </a:prstGeom>
        </p:spPr>
      </p:pic>
      <p:pic>
        <p:nvPicPr>
          <p:cNvPr id="2" name="CD1-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2200" y="2590800"/>
            <a:ext cx="609600" cy="609600"/>
          </a:xfrm>
          <a:prstGeom prst="rect">
            <a:avLst/>
          </a:prstGeom>
        </p:spPr>
      </p:pic>
      <p:pic>
        <p:nvPicPr>
          <p:cNvPr id="3" name="CD1-TRACK 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4000" cy="4473979"/>
          </a:xfrm>
          <a:prstGeom prst="rect">
            <a:avLst/>
          </a:prstGeom>
        </p:spPr>
      </p:pic>
      <p:pic>
        <p:nvPicPr>
          <p:cNvPr id="2" name="CD1-TRACK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218</Words>
  <Application>Microsoft Macintosh PowerPoint</Application>
  <PresentationFormat>On-screen Show (4:3)</PresentationFormat>
  <Paragraphs>37</Paragraphs>
  <Slides>13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 Minh Canh</cp:lastModifiedBy>
  <cp:revision>9</cp:revision>
  <dcterms:created xsi:type="dcterms:W3CDTF">2020-12-08T03:17:05Z</dcterms:created>
  <dcterms:modified xsi:type="dcterms:W3CDTF">2021-01-19T08:26:49Z</dcterms:modified>
</cp:coreProperties>
</file>