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6"/>
  </p:notesMasterIdLst>
  <p:sldIdLst>
    <p:sldId id="279" r:id="rId5"/>
    <p:sldId id="272" r:id="rId7"/>
    <p:sldId id="256" r:id="rId8"/>
    <p:sldId id="258" r:id="rId9"/>
    <p:sldId id="273" r:id="rId10"/>
    <p:sldId id="274" r:id="rId11"/>
    <p:sldId id="257" r:id="rId12"/>
    <p:sldId id="259" r:id="rId13"/>
    <p:sldId id="260" r:id="rId14"/>
    <p:sldId id="28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3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EF10E-9F24-4CB3-A829-7373B8972B71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065DB-964E-458E-A8A6-1D726E50435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2355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</a:fld>
            <a:endParaRPr lang="vi-V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798910" y="304800"/>
            <a:ext cx="531852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950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  <a:endParaRPr lang="vi-VN" noProof="0" dirty="0"/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798910" y="3108804"/>
            <a:ext cx="531852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  <a:endParaRPr lang="vi-VN"/>
          </a:p>
          <a:p>
            <a:pPr lvl="1" rtl="0"/>
            <a:r>
              <a:rPr lang="vi-VN"/>
              <a:t>Mức hai</a:t>
            </a:r>
            <a:endParaRPr lang="vi-VN"/>
          </a:p>
          <a:p>
            <a:pPr lvl="2" rtl="0"/>
            <a:r>
              <a:rPr lang="vi-VN"/>
              <a:t>Mức ba</a:t>
            </a:r>
            <a:endParaRPr lang="vi-VN"/>
          </a:p>
          <a:p>
            <a:pPr lvl="3" rtl="0"/>
            <a:r>
              <a:rPr lang="vi-VN"/>
              <a:t>Mức bốn</a:t>
            </a:r>
            <a:endParaRPr lang="vi-VN"/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885010" y="1600200"/>
            <a:ext cx="4800601" cy="2486025"/>
          </a:xfrm>
        </p:spPr>
        <p:txBody>
          <a:bodyPr rtlCol="0" anchor="b">
            <a:normAutofit/>
          </a:bodyPr>
          <a:lstStyle>
            <a:lvl1pPr>
              <a:defRPr sz="3900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885008" y="4105029"/>
            <a:ext cx="4800601" cy="914400"/>
          </a:xfrm>
        </p:spPr>
        <p:txBody>
          <a:bodyPr rtlCol="0">
            <a:normAutofit/>
          </a:bodyPr>
          <a:lstStyle>
            <a:lvl1pPr marL="0" indent="0">
              <a:buNone/>
              <a:defRPr sz="1500">
                <a:solidFill>
                  <a:schemeClr val="accent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  <a:endParaRPr lang="vi-VN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  <a:endParaRPr lang="vi-VN" noProof="0" dirty="0"/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1656160" y="1600200"/>
            <a:ext cx="3429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  <a:endParaRPr lang="vi-VN" noProof="0" dirty="0"/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  <a:endParaRPr lang="vi-VN" noProof="0" dirty="0"/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  <a:endParaRPr lang="vi-VN" noProof="0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5256610" y="1600200"/>
            <a:ext cx="3429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  <a:endParaRPr lang="vi-VN" noProof="0" dirty="0"/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  <a:endParaRPr lang="vi-VN" noProof="0" dirty="0"/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  <a:endParaRPr lang="vi-VN" noProof="0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656160" y="1600200"/>
            <a:ext cx="3429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575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1656160" y="2505075"/>
            <a:ext cx="3429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  <a:endParaRPr lang="vi-VN" dirty="0"/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  <a:endParaRPr lang="vi-VN" dirty="0"/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  <a:endParaRPr lang="vi-VN" dirty="0"/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5256610" y="1600200"/>
            <a:ext cx="3429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575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5256610" y="2505075"/>
            <a:ext cx="3429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  <a:endParaRPr lang="vi-VN" dirty="0"/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  <a:endParaRPr lang="vi-VN" dirty="0"/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  <a:endParaRPr lang="vi-VN" dirty="0"/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628209" y="2277477"/>
            <a:ext cx="2057401" cy="2322178"/>
          </a:xfrm>
        </p:spPr>
        <p:txBody>
          <a:bodyPr rtlCol="0" anchor="b">
            <a:normAutofit/>
          </a:bodyPr>
          <a:lstStyle>
            <a:lvl1pPr>
              <a:defRPr sz="195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970360" y="533400"/>
            <a:ext cx="5143500" cy="4800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  <a:endParaRPr lang="vi-VN" dirty="0"/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  <a:endParaRPr lang="vi-VN" dirty="0"/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  <a:endParaRPr lang="vi-VN" dirty="0"/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628211" y="4583187"/>
            <a:ext cx="20574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750"/>
              </a:spcBef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628209" y="2277477"/>
            <a:ext cx="2057401" cy="2322178"/>
          </a:xfrm>
        </p:spPr>
        <p:txBody>
          <a:bodyPr rtlCol="0" anchor="b">
            <a:normAutofit/>
          </a:bodyPr>
          <a:lstStyle>
            <a:lvl1pPr>
              <a:defRPr sz="195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  <a:endParaRPr lang="vi-VN" dirty="0"/>
          </a:p>
        </p:txBody>
      </p:sp>
      <p:sp>
        <p:nvSpPr>
          <p:cNvPr id="8" name="Hình chữ nhật Góc tròn 7"/>
          <p:cNvSpPr/>
          <p:nvPr/>
        </p:nvSpPr>
        <p:spPr>
          <a:xfrm>
            <a:off x="970359" y="533400"/>
            <a:ext cx="51435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sz="1350" dirty="0"/>
          </a:p>
        </p:txBody>
      </p:sp>
      <p:sp>
        <p:nvSpPr>
          <p:cNvPr id="3" name="Chỗ dành sẵn cho Ảnh 2" title="Chỗ dành sẵn trống để thêm một hình ảnh. Bấm vào chỗ dành sẵn, rồi chọn hình ảnh mà bạn muốn thêm"/>
          <p:cNvSpPr>
            <a:spLocks noGrp="1"/>
          </p:cNvSpPr>
          <p:nvPr>
            <p:ph type="pic" idx="1" hasCustomPrompt="1"/>
          </p:nvPr>
        </p:nvSpPr>
        <p:spPr>
          <a:xfrm>
            <a:off x="1056084" y="647700"/>
            <a:ext cx="497205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vi-VN" dirty="0"/>
              <a:t>Bấm biểu tượng để thêm hình ảnh</a:t>
            </a:r>
            <a:endParaRPr lang="vi-VN" dirty="0"/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628211" y="4583187"/>
            <a:ext cx="20574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750"/>
              </a:spcBef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vi-VN"/>
              <a:t>Chỉnh sửa kiểu văn bản của Bản cái</a:t>
            </a:r>
            <a:endParaRPr lang="vi-VN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  <a:endParaRPr lang="vi-VN"/>
          </a:p>
          <a:p>
            <a:pPr lvl="1" rtl="0"/>
            <a:r>
              <a:rPr lang="vi-VN"/>
              <a:t>Mức hai</a:t>
            </a:r>
            <a:endParaRPr lang="vi-VN"/>
          </a:p>
          <a:p>
            <a:pPr lvl="2" rtl="0"/>
            <a:r>
              <a:rPr lang="vi-VN"/>
              <a:t>Mức ba</a:t>
            </a:r>
            <a:endParaRPr lang="vi-VN"/>
          </a:p>
          <a:p>
            <a:pPr lvl="3" rtl="0"/>
            <a:r>
              <a:rPr lang="vi-VN"/>
              <a:t>Mức bốn</a:t>
            </a:r>
            <a:endParaRPr lang="vi-VN"/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7398761" y="304801"/>
            <a:ext cx="1286850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1657350" y="304801"/>
            <a:ext cx="5627111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  <a:endParaRPr lang="vi-VN"/>
          </a:p>
          <a:p>
            <a:pPr lvl="1" rtl="0"/>
            <a:r>
              <a:rPr lang="vi-VN"/>
              <a:t>Mức hai</a:t>
            </a:r>
            <a:endParaRPr lang="vi-VN"/>
          </a:p>
          <a:p>
            <a:pPr lvl="2" rtl="0"/>
            <a:r>
              <a:rPr lang="vi-VN"/>
              <a:t>Mức ba</a:t>
            </a:r>
            <a:endParaRPr lang="vi-VN"/>
          </a:p>
          <a:p>
            <a:pPr lvl="3" rtl="0"/>
            <a:r>
              <a:rPr lang="vi-VN"/>
              <a:t>Mức bốn</a:t>
            </a:r>
            <a:endParaRPr lang="vi-VN"/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image" Target="../media/image6.pn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</a:fld>
            <a:endParaRPr lang="en-US" dirty="0">
              <a:latin typeface="Calibri" panose="020F050202020403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1656160" y="304800"/>
            <a:ext cx="702945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  <a:endParaRPr lang="vi-VN" noProof="0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656160" y="1600200"/>
            <a:ext cx="702945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  <a:endParaRPr lang="vi-VN" noProof="0" dirty="0"/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  <a:endParaRPr lang="vi-VN" noProof="0" dirty="0"/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  <a:endParaRPr lang="vi-VN" noProof="0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190182" y="6505078"/>
            <a:ext cx="72302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 spc="-40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960119" y="6505078"/>
            <a:ext cx="515731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8685611" y="6280298"/>
            <a:ext cx="40004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05740" indent="-171450" algn="l" defTabSz="685800" rtl="0" eaLnBrk="1" latinLnBrk="0" hangingPunct="1">
        <a:lnSpc>
          <a:spcPct val="90000"/>
        </a:lnSpc>
        <a:spcBef>
          <a:spcPts val="1350"/>
        </a:spcBef>
        <a:buSzPct val="80000"/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445770" indent="-171450" algn="l" defTabSz="68580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68580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92583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16586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40589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12598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0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7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12" descr="whiteshirt_20design_20zoom_20personalized_20chemistry_20glassware_origina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1600" y="3860800"/>
            <a:ext cx="3962400" cy="396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Picture 4" descr="imag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3400"/>
            <a:ext cx="2743200" cy="2514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0420" name="AutoShape 8" descr="Water droplets"/>
          <p:cNvSpPr>
            <a:spLocks noChangeArrowheads="1"/>
          </p:cNvSpPr>
          <p:nvPr/>
        </p:nvSpPr>
        <p:spPr bwMode="auto">
          <a:xfrm>
            <a:off x="0" y="228600"/>
            <a:ext cx="9143999" cy="1752600"/>
          </a:xfrm>
          <a:prstGeom prst="ellipseRibbon">
            <a:avLst>
              <a:gd name="adj1" fmla="val 12319"/>
              <a:gd name="adj2" fmla="val 69194"/>
              <a:gd name="adj3" fmla="val 5074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accent6">
                <a:lumMod val="60000"/>
                <a:lumOff val="40000"/>
              </a:schemeClr>
            </a:solidFill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 w="10541" cmpd="sng">
                  <a:solidFill>
                    <a:srgbClr val="996633"/>
                  </a:solidFill>
                  <a:prstDash val="solid"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effectLst>
                  <a:glow rad="127000">
                    <a:srgbClr val="FFC000"/>
                  </a:glo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charset="0"/>
              </a:rPr>
              <a:t>CHÀO MỪNG QUÝ THẦY CÔ </a:t>
            </a:r>
            <a:endParaRPr kumimoji="0" lang="en-US" sz="3600" b="1" i="0" u="none" strike="noStrike" kern="1200" cap="none" spc="0" normalizeH="0" baseline="0" noProof="0">
              <a:ln w="10541" cmpd="sng">
                <a:solidFill>
                  <a:srgbClr val="996633"/>
                </a:solidFill>
                <a:prstDash val="solid"/>
              </a:ln>
              <a:blipFill dpi="0" rotWithShape="1">
                <a:blip r:embed="rId4"/>
                <a:srcRect/>
                <a:tile tx="0" ty="0" sx="100000" sy="100000" flip="none" algn="tl"/>
              </a:blipFill>
              <a:effectLst>
                <a:glow rad="127000">
                  <a:srgbClr val="FFC000"/>
                </a:glo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 w="10541" cmpd="sng">
                  <a:solidFill>
                    <a:srgbClr val="996633"/>
                  </a:solidFill>
                  <a:prstDash val="solid"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effectLst>
                  <a:glow rad="127000">
                    <a:srgbClr val="FFC000"/>
                  </a:glo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charset="0"/>
              </a:rPr>
              <a:t>ĐẾN DỰ GIỜ</a:t>
            </a:r>
            <a:endParaRPr kumimoji="0" lang="en-US" sz="3600" b="1" i="0" u="none" strike="noStrike" kern="1200" cap="none" spc="0" normalizeH="0" baseline="0" noProof="0">
              <a:ln w="10541" cmpd="sng">
                <a:solidFill>
                  <a:srgbClr val="996633"/>
                </a:solidFill>
                <a:prstDash val="solid"/>
              </a:ln>
              <a:blipFill dpi="0" rotWithShape="1">
                <a:blip r:embed="rId4"/>
                <a:srcRect/>
                <a:tile tx="0" ty="0" sx="100000" sy="100000" flip="none" algn="tl"/>
              </a:blipFill>
              <a:effectLst>
                <a:glow rad="127000">
                  <a:srgbClr val="FFC000"/>
                </a:glo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14341" name="WordArt 9"/>
          <p:cNvSpPr>
            <a:spLocks noTextEdit="1"/>
          </p:cNvSpPr>
          <p:nvPr/>
        </p:nvSpPr>
        <p:spPr>
          <a:xfrm>
            <a:off x="2247900" y="2209800"/>
            <a:ext cx="4648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Môn Tiếng Việt</a:t>
            </a:r>
            <a:endParaRPr 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45677" y="3200795"/>
            <a:ext cx="4572000" cy="646331"/>
          </a:xfrm>
          <a:prstGeom prst="rect">
            <a:avLst/>
          </a:prstGeom>
        </p:spPr>
        <p:txBody>
          <a:bodyPr numCol="1">
            <a:prstTxWarp prst="textPlai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 dirty="0">
              <a:ln w="1905"/>
              <a:solidFill>
                <a:srgbClr val="9966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pic>
        <p:nvPicPr>
          <p:cNvPr id="14343" name="Picture 6" descr="n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112" y="0"/>
            <a:ext cx="9123362" cy="174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7" descr="n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5400000" flipH="1">
            <a:off x="-3357562" y="3322638"/>
            <a:ext cx="6858000" cy="212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5" name="Picture 8" descr="n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1275" y="6694488"/>
            <a:ext cx="9194800" cy="176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6" name="Picture 9" descr="n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5400000" flipH="1">
            <a:off x="5634038" y="3309938"/>
            <a:ext cx="6827837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7" name="Picture 5" descr="Chemistry-inazuma-eleven-34381942-800-60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200" y="4924425"/>
            <a:ext cx="2590800" cy="17700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 bldLvl="0" animBg="1"/>
      <p:bldP spid="60420" grpId="1" animBg="1"/>
      <p:bldP spid="14341" grpId="0"/>
      <p:bldP spid="1434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Dặn dò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.....................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..................</a:t>
            </a:r>
            <a:endParaRPr lang="en-US" altLang="vi-VN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charset="0"/>
              <a:ea typeface="Tahoma" panose="020B0604030504040204" pitchFamily="34" charset="0"/>
              <a:cs typeface="Times New Roman" panose="02020603050405020304" charset="0"/>
            </a:endParaRPr>
          </a:p>
        </p:txBody>
      </p:sp>
      <p:sp>
        <p:nvSpPr>
          <p:cNvPr id="3" name="Phụ đề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endParaRPr lang="en-US" altLang="vi-V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45870b86012c4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2362200"/>
            <a:ext cx="3810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Bài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38</a:t>
            </a:r>
            <a:endParaRPr lang="en-US" sz="4800" b="1" dirty="0">
              <a:solidFill>
                <a:srgbClr val="FF0000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124200"/>
            <a:ext cx="6553200" cy="168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276600" y="6248400"/>
            <a:ext cx="2895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ounded Rectangle 10"/>
          <p:cNvSpPr/>
          <p:nvPr/>
        </p:nvSpPr>
        <p:spPr>
          <a:xfrm>
            <a:off x="685800" y="0"/>
            <a:ext cx="6019800" cy="38100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200400" y="6172200"/>
            <a:ext cx="2971800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hinh-nen-Powerpoint-35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" y="0"/>
            <a:ext cx="914963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990600"/>
            <a:ext cx="2057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ai</a:t>
            </a:r>
            <a:endParaRPr lang="en-US" sz="4800" dirty="0" err="1" smtClean="0">
              <a:solidFill>
                <a:srgbClr val="FF0000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7400" y="9906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ây</a:t>
            </a:r>
            <a:endParaRPr lang="en-US" sz="4800" dirty="0" err="1" smtClean="0">
              <a:solidFill>
                <a:srgbClr val="FF0000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43200" y="22098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</a:t>
            </a:r>
            <a:endParaRPr lang="en-US" sz="4800" dirty="0" smtClean="0">
              <a:solidFill>
                <a:schemeClr val="tx1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419600" y="22098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ai</a:t>
            </a:r>
            <a:endParaRPr lang="en-US" sz="4800" dirty="0" err="1" smtClean="0">
              <a:solidFill>
                <a:srgbClr val="FF0000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819400" y="3200400"/>
            <a:ext cx="32766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ai</a:t>
            </a:r>
            <a:endParaRPr lang="en-US" sz="4800" dirty="0">
              <a:solidFill>
                <a:schemeClr val="tx1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0" y="44958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lái</a:t>
            </a:r>
            <a:endParaRPr lang="en-US" sz="4000" dirty="0" err="1" smtClean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44958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bài</a:t>
            </a:r>
            <a:endParaRPr lang="en-US" sz="4000" dirty="0" err="1" smtClean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6600" y="44958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nảy</a:t>
            </a:r>
            <a:endParaRPr lang="en-US" sz="4000" dirty="0" err="1" smtClean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52600" y="56388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đậy</a:t>
            </a:r>
            <a:endParaRPr lang="en-US" sz="4000" dirty="0" err="1" smtClean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24400" y="44958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tay</a:t>
            </a:r>
            <a:endParaRPr lang="en-US" sz="4000" dirty="0" err="1" smtClean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62400" y="56388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lẫy</a:t>
            </a:r>
            <a:endParaRPr lang="en-US" sz="4000" dirty="0" err="1" smtClean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2800" y="9906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ay</a:t>
            </a:r>
            <a:endParaRPr lang="en-US" sz="4800" dirty="0" smtClean="0">
              <a:solidFill>
                <a:srgbClr val="FF0000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3172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300250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V="1">
            <a:off x="2807369" y="2971800"/>
            <a:ext cx="1840831" cy="607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807369" y="3579593"/>
            <a:ext cx="1840831" cy="628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048000"/>
            <a:ext cx="1416403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438400"/>
            <a:ext cx="73342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3733800"/>
            <a:ext cx="533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300250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V="1">
            <a:off x="4940969" y="4114800"/>
            <a:ext cx="1840831" cy="607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940969" y="4722593"/>
            <a:ext cx="1840831" cy="628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990600"/>
            <a:ext cx="1425756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4724400"/>
            <a:ext cx="838200" cy="169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>
          <a:xfrm flipV="1">
            <a:off x="4864769" y="990600"/>
            <a:ext cx="1840831" cy="607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864769" y="1598393"/>
            <a:ext cx="1840831" cy="628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533400"/>
            <a:ext cx="73342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1600200"/>
            <a:ext cx="838200" cy="169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4114800"/>
            <a:ext cx="1482969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1800" y="3581400"/>
            <a:ext cx="685800" cy="102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00628" y="685800"/>
            <a:ext cx="3857171" cy="279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3620429"/>
            <a:ext cx="4953000" cy="3237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1" y="-1"/>
            <a:ext cx="3733800" cy="2851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28600" y="32004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chùm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vải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1800" y="6273225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máy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cày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800" y="29718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đám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mây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79363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1"/>
            <a:ext cx="8991600" cy="403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3913348"/>
            <a:ext cx="91440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 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Nai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nhìn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thấy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gì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bé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nhỏ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,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thân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đầy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gai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nhọn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trên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bãi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cỏ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Nó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chạy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về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nhà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,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hổn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hển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kể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cho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mẹ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nghe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Nai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mẹ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tủm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tỉm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: “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Bạn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nhím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đấy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ạ”.</a:t>
            </a:r>
            <a:endParaRPr lang="en-US" sz="3200" dirty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0850" y="4650105"/>
            <a:ext cx="762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465195" y="4652010"/>
            <a:ext cx="838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375525" y="4648200"/>
            <a:ext cx="762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0850" y="5337810"/>
            <a:ext cx="762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089910" y="5335905"/>
            <a:ext cx="762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29200" y="5334000"/>
            <a:ext cx="914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343400" y="6096000"/>
            <a:ext cx="685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1981200" cy="92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657600" y="381000"/>
            <a:ext cx="20574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Xin</a:t>
            </a:r>
            <a:r>
              <a:rPr lang="en-US" sz="3200" dirty="0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lỗi</a:t>
            </a:r>
            <a:endParaRPr lang="en-US" sz="3200" dirty="0">
              <a:solidFill>
                <a:schemeClr val="tx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302</Words>
  <Application>WPS Presentation</Application>
  <PresentationFormat>On-screen Show (4:3)</PresentationFormat>
  <Paragraphs>43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10</vt:i4>
      </vt:variant>
    </vt:vector>
  </HeadingPairs>
  <TitlesOfParts>
    <vt:vector size="24" baseType="lpstr">
      <vt:lpstr>Arial</vt:lpstr>
      <vt:lpstr>SimSun</vt:lpstr>
      <vt:lpstr>Wingdings</vt:lpstr>
      <vt:lpstr>AvantGarde</vt:lpstr>
      <vt:lpstr>AvantGarde Normal</vt:lpstr>
      <vt:lpstr>Calibri</vt:lpstr>
      <vt:lpstr>Microsoft YaHei</vt:lpstr>
      <vt:lpstr>Arial Unicode MS</vt:lpstr>
      <vt:lpstr>Arial Black</vt:lpstr>
      <vt:lpstr>Times New Roman</vt:lpstr>
      <vt:lpstr>Tahoma</vt:lpstr>
      <vt:lpstr>Office Theme</vt:lpstr>
      <vt:lpstr>1_Office Theme</vt:lpstr>
      <vt:lpstr>Trẻ em Vui vẻ 16x9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Dặn dò ..................... ..................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ngoc</cp:lastModifiedBy>
  <cp:revision>10</cp:revision>
  <dcterms:created xsi:type="dcterms:W3CDTF">2020-08-12T11:52:00Z</dcterms:created>
  <dcterms:modified xsi:type="dcterms:W3CDTF">2020-08-22T14:52:18Z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