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audio12.wav" ContentType="audio/wav"/>
  <Override PartName="/ppt/media/audio13.wav" ContentType="audio/wav"/>
  <Override PartName="/ppt/media/audio14.wav" ContentType="audio/wav"/>
  <Override PartName="/ppt/media/audio15.wav" ContentType="audio/wav"/>
  <Override PartName="/ppt/media/audio16.wav" ContentType="audio/wav"/>
  <Override PartName="/ppt/media/audio17.wav" ContentType="audio/wav"/>
  <Override PartName="/ppt/media/audio18.wav" ContentType="audio/wav"/>
  <Override PartName="/ppt/media/audio19.wav" ContentType="audio/wav"/>
  <Override PartName="/ppt/media/audio20.wav" ContentType="audio/wav"/>
  <Override PartName="/ppt/media/audio21.wav" ContentType="audio/wav"/>
  <Override PartName="/ppt/media/audio22.wav" ContentType="audio/wav"/>
  <Override PartName="/ppt/media/audio23.wav" ContentType="audio/wav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382" r:id="rId2"/>
    <p:sldId id="304" r:id="rId3"/>
    <p:sldId id="302" r:id="rId4"/>
    <p:sldId id="292" r:id="rId5"/>
    <p:sldId id="372" r:id="rId6"/>
    <p:sldId id="334" r:id="rId7"/>
    <p:sldId id="306" r:id="rId8"/>
    <p:sldId id="383" r:id="rId9"/>
    <p:sldId id="421" r:id="rId10"/>
    <p:sldId id="416" r:id="rId11"/>
    <p:sldId id="422" r:id="rId12"/>
    <p:sldId id="425" r:id="rId13"/>
    <p:sldId id="424" r:id="rId14"/>
    <p:sldId id="423" r:id="rId15"/>
    <p:sldId id="426" r:id="rId16"/>
    <p:sldId id="427" r:id="rId17"/>
    <p:sldId id="428" r:id="rId18"/>
    <p:sldId id="429" r:id="rId19"/>
    <p:sldId id="430" r:id="rId20"/>
    <p:sldId id="433" r:id="rId21"/>
    <p:sldId id="431" r:id="rId22"/>
    <p:sldId id="305" r:id="rId23"/>
    <p:sldId id="432" r:id="rId24"/>
    <p:sldId id="307" r:id="rId25"/>
    <p:sldId id="308" r:id="rId26"/>
    <p:sldId id="309" r:id="rId27"/>
    <p:sldId id="310" r:id="rId28"/>
    <p:sldId id="311" r:id="rId29"/>
    <p:sldId id="312" r:id="rId30"/>
    <p:sldId id="313" r:id="rId31"/>
    <p:sldId id="417" r:id="rId32"/>
    <p:sldId id="373" r:id="rId33"/>
    <p:sldId id="336" r:id="rId34"/>
    <p:sldId id="434" r:id="rId35"/>
    <p:sldId id="376" r:id="rId36"/>
    <p:sldId id="435" r:id="rId37"/>
    <p:sldId id="657" r:id="rId38"/>
    <p:sldId id="658" r:id="rId39"/>
    <p:sldId id="659" r:id="rId40"/>
    <p:sldId id="660" r:id="rId41"/>
    <p:sldId id="661" r:id="rId42"/>
    <p:sldId id="662" r:id="rId43"/>
    <p:sldId id="663" r:id="rId44"/>
    <p:sldId id="664" r:id="rId45"/>
    <p:sldId id="375" r:id="rId46"/>
    <p:sldId id="378" r:id="rId47"/>
    <p:sldId id="377" r:id="rId48"/>
    <p:sldId id="665" r:id="rId49"/>
    <p:sldId id="471" r:id="rId50"/>
    <p:sldId id="666" r:id="rId51"/>
    <p:sldId id="667" r:id="rId52"/>
    <p:sldId id="668" r:id="rId53"/>
    <p:sldId id="315" r:id="rId54"/>
    <p:sldId id="369" r:id="rId55"/>
    <p:sldId id="371" r:id="rId56"/>
    <p:sldId id="669" r:id="rId57"/>
    <p:sldId id="374" r:id="rId58"/>
    <p:sldId id="670" r:id="rId59"/>
    <p:sldId id="671" r:id="rId60"/>
    <p:sldId id="418" r:id="rId61"/>
    <p:sldId id="419" r:id="rId62"/>
    <p:sldId id="420" r:id="rId63"/>
    <p:sldId id="396" r:id="rId64"/>
    <p:sldId id="343" r:id="rId65"/>
  </p:sldIdLst>
  <p:sldSz cx="12192000" cy="6858000"/>
  <p:notesSz cx="6858000" cy="9144000"/>
  <p:custDataLst>
    <p:tags r:id="rId6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2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Mat Mlô" initials="MM" lastIdx="3" clrIdx="1">
    <p:extLst>
      <p:ext uri="{19B8F6BF-5375-455C-9EA6-DF929625EA0E}">
        <p15:presenceInfo xmlns:p15="http://schemas.microsoft.com/office/powerpoint/2012/main" userId="5771eedf8e6679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E4BD"/>
    <a:srgbClr val="EA6CE4"/>
    <a:srgbClr val="FDEADA"/>
    <a:srgbClr val="00B0F0"/>
    <a:srgbClr val="00B050"/>
    <a:srgbClr val="7030A0"/>
    <a:srgbClr val="F791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73831" autoAdjust="0"/>
  </p:normalViewPr>
  <p:slideViewPr>
    <p:cSldViewPr snapToGrid="0">
      <p:cViewPr varScale="1">
        <p:scale>
          <a:sx n="75" d="100"/>
          <a:sy n="75" d="100"/>
        </p:scale>
        <p:origin x="51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="1" dirty="0"/>
              <a:t>Name Chain</a:t>
            </a:r>
          </a:p>
          <a:p>
            <a:pPr marL="171450" indent="-171450">
              <a:buFontTx/>
              <a:buChar char="-"/>
            </a:pPr>
            <a:r>
              <a:rPr lang="en-US" dirty="0"/>
              <a:t>Ask the class to introduce their names.</a:t>
            </a:r>
          </a:p>
          <a:p>
            <a:pPr marL="171450" indent="-171450">
              <a:buFontTx/>
              <a:buChar char="-"/>
            </a:pPr>
            <a:r>
              <a:rPr lang="en-US" dirty="0"/>
              <a:t>Demonstrate the activity in front of the class.</a:t>
            </a:r>
          </a:p>
          <a:p>
            <a:pPr marL="171450" indent="-171450">
              <a:buFontTx/>
              <a:buChar char="-"/>
            </a:pPr>
            <a:r>
              <a:rPr lang="en-US" dirty="0"/>
              <a:t>Require the class to stand up and make a circle.</a:t>
            </a:r>
          </a:p>
          <a:p>
            <a:pPr marL="171450" indent="-171450">
              <a:buFontTx/>
              <a:buChar char="-"/>
            </a:pPr>
            <a:r>
              <a:rPr lang="en-US" dirty="0"/>
              <a:t>Introduce your name and pass a ball a student on your left. Ask him/her to use the structures: “Hello, my name is ____. </a:t>
            </a:r>
            <a:r>
              <a:rPr lang="en-US" dirty="0" err="1"/>
              <a:t>He/She</a:t>
            </a:r>
            <a:r>
              <a:rPr lang="en-US" dirty="0"/>
              <a:t> is ___.” to introduce their name and friends’ names.</a:t>
            </a:r>
          </a:p>
          <a:p>
            <a:pPr marL="171450" indent="-171450">
              <a:buFontTx/>
              <a:buChar char="-"/>
            </a:pPr>
            <a:r>
              <a:rPr lang="en-US" dirty="0"/>
              <a:t>Have them continue the activity with another student.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4970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236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7026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0594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6847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Listen and point. Repeat. Role-play.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(CD1 Track 03)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students call out the things they can see in each picture.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audio and have them point to the characters.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audio again and have them repeat the new words.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pairs to role-play the dialogue.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Invite some pairs to demonstrate the activity in front of the whole class.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 around the class and support them if necessary.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639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Listen and point. Repeat. Role-play.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(CD1 Track 03)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students call out the things they can see in each picture.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audio and have them point to the characters.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audio again and have them repeat the new words.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pairs to role-play the dialogue.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Invite some pairs to demonstrate the activity in front of the whole class.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 around the class and support them if necessary.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9788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 Yến Trần 0967 255 149 zalo/ FB https://www.facebook.com/thanhyentrananhngutaymy/</a:t>
            </a:r>
            <a:endParaRPr lang="vi-VN" sz="11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80408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 Yến Trần 0967 255 149 zalo/ FB https://www.facebook.com/thanhyentrananhngutaymy/</a:t>
            </a:r>
            <a:endParaRPr lang="vi-VN" sz="11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19580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 Yến Trần 0967 255 149 zalo/ FB https://www.facebook.com/thanhyentrananhngutaymy/</a:t>
            </a:r>
            <a:endParaRPr lang="vi-VN" sz="11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32389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25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649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847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727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626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432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259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554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3692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102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2717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652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827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8313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869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4826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57546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41871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69568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3167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15460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992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811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702965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94114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9732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62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748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981470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7625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044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6214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843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7B2DFFD-C586-4BBE-E3C6-373D16EF2FA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164365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Getting Started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</a:t>
            </a:r>
            <a:r>
              <a:rPr lang="en-US" sz="1400" baseline="0">
                <a:solidFill>
                  <a:schemeClr val="bg1"/>
                </a:solidFill>
              </a:rPr>
              <a:t>Anh 2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3" r:id="rId4"/>
    <p:sldLayoutId id="2147483665" r:id="rId5"/>
    <p:sldLayoutId id="2147483666" r:id="rId6"/>
    <p:sldLayoutId id="2147483669" r:id="rId7"/>
    <p:sldLayoutId id="2147483670" r:id="rId8"/>
    <p:sldLayoutId id="2147483675" r:id="rId9"/>
    <p:sldLayoutId id="2147483676" r:id="rId10"/>
    <p:sldLayoutId id="2147483678" r:id="rId11"/>
    <p:sldLayoutId id="2147483679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3" r:id="rId23"/>
    <p:sldLayoutId id="2147483694" r:id="rId24"/>
    <p:sldLayoutId id="2147483696" r:id="rId25"/>
    <p:sldLayoutId id="2147483710" r:id="rId26"/>
    <p:sldLayoutId id="2147483711" r:id="rId2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12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12.png"/><Relationship Id="rId4" Type="http://schemas.openxmlformats.org/officeDocument/2006/relationships/audio" Target="../media/audio10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12.pn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12.png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12.png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12.png"/><Relationship Id="rId4" Type="http://schemas.openxmlformats.org/officeDocument/2006/relationships/audio" Target="../media/audio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12.png"/><Relationship Id="rId4" Type="http://schemas.openxmlformats.org/officeDocument/2006/relationships/audio" Target="../media/audio1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12.png"/><Relationship Id="rId4" Type="http://schemas.openxmlformats.org/officeDocument/2006/relationships/audio" Target="../media/audio6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12.png"/><Relationship Id="rId4" Type="http://schemas.openxmlformats.org/officeDocument/2006/relationships/audio" Target="../media/audio7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12.png"/><Relationship Id="rId4" Type="http://schemas.openxmlformats.org/officeDocument/2006/relationships/audio" Target="../media/audio8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slide" Target="slide6.xml"/><Relationship Id="rId7" Type="http://schemas.openxmlformats.org/officeDocument/2006/relationships/image" Target="../media/image6.em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5.xml"/><Relationship Id="rId5" Type="http://schemas.openxmlformats.org/officeDocument/2006/relationships/slide" Target="slide23.xml"/><Relationship Id="rId4" Type="http://schemas.openxmlformats.org/officeDocument/2006/relationships/slide" Target="slide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48.png"/><Relationship Id="rId4" Type="http://schemas.openxmlformats.org/officeDocument/2006/relationships/audio" Target="../media/audio14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49.png"/><Relationship Id="rId4" Type="http://schemas.openxmlformats.org/officeDocument/2006/relationships/audio" Target="../media/audio14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50.png"/><Relationship Id="rId4" Type="http://schemas.openxmlformats.org/officeDocument/2006/relationships/audio" Target="../media/audio14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51.png"/><Relationship Id="rId4" Type="http://schemas.openxmlformats.org/officeDocument/2006/relationships/audio" Target="../media/audio1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52.png"/><Relationship Id="rId4" Type="http://schemas.openxmlformats.org/officeDocument/2006/relationships/audio" Target="../media/audio14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5" Type="http://schemas.openxmlformats.org/officeDocument/2006/relationships/image" Target="../media/image53.png"/><Relationship Id="rId4" Type="http://schemas.openxmlformats.org/officeDocument/2006/relationships/audio" Target="../media/audio14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54.png"/><Relationship Id="rId4" Type="http://schemas.openxmlformats.org/officeDocument/2006/relationships/audio" Target="../media/audio14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4.xml"/><Relationship Id="rId6" Type="http://schemas.microsoft.com/office/2007/relationships/hdphoto" Target="../media/hdphoto8.wdp"/><Relationship Id="rId5" Type="http://schemas.openxmlformats.org/officeDocument/2006/relationships/image" Target="../media/image55.png"/><Relationship Id="rId4" Type="http://schemas.openxmlformats.org/officeDocument/2006/relationships/audio" Target="../media/audio14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4.xml"/><Relationship Id="rId6" Type="http://schemas.microsoft.com/office/2007/relationships/hdphoto" Target="../media/hdphoto9.wdp"/><Relationship Id="rId5" Type="http://schemas.openxmlformats.org/officeDocument/2006/relationships/image" Target="../media/image56.png"/><Relationship Id="rId4" Type="http://schemas.openxmlformats.org/officeDocument/2006/relationships/audio" Target="../media/audio14.wa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4.xml"/><Relationship Id="rId6" Type="http://schemas.microsoft.com/office/2007/relationships/hdphoto" Target="../media/hdphoto10.wdp"/><Relationship Id="rId5" Type="http://schemas.openxmlformats.org/officeDocument/2006/relationships/image" Target="../media/image57.png"/><Relationship Id="rId4" Type="http://schemas.openxmlformats.org/officeDocument/2006/relationships/audio" Target="../media/audio14.wav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0.wav"/><Relationship Id="rId13" Type="http://schemas.openxmlformats.org/officeDocument/2006/relationships/audio" Target="../media/audio35.wav"/><Relationship Id="rId18" Type="http://schemas.openxmlformats.org/officeDocument/2006/relationships/audio" Target="../media/audio40.wav"/><Relationship Id="rId3" Type="http://schemas.openxmlformats.org/officeDocument/2006/relationships/audio" Target="../media/audio25.wav"/><Relationship Id="rId21" Type="http://schemas.openxmlformats.org/officeDocument/2006/relationships/audio" Target="../media/audio43.wav"/><Relationship Id="rId7" Type="http://schemas.openxmlformats.org/officeDocument/2006/relationships/audio" Target="../media/audio29.wav"/><Relationship Id="rId12" Type="http://schemas.openxmlformats.org/officeDocument/2006/relationships/audio" Target="../media/audio34.wav"/><Relationship Id="rId17" Type="http://schemas.openxmlformats.org/officeDocument/2006/relationships/audio" Target="../media/audio39.wav"/><Relationship Id="rId25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6" Type="http://schemas.openxmlformats.org/officeDocument/2006/relationships/audio" Target="../media/audio38.wav"/><Relationship Id="rId20" Type="http://schemas.openxmlformats.org/officeDocument/2006/relationships/audio" Target="../media/audio42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28.wav"/><Relationship Id="rId11" Type="http://schemas.openxmlformats.org/officeDocument/2006/relationships/audio" Target="../media/audio33.wav"/><Relationship Id="rId24" Type="http://schemas.openxmlformats.org/officeDocument/2006/relationships/image" Target="../media/image62.png"/><Relationship Id="rId5" Type="http://schemas.openxmlformats.org/officeDocument/2006/relationships/audio" Target="../media/audio27.wav"/><Relationship Id="rId15" Type="http://schemas.openxmlformats.org/officeDocument/2006/relationships/audio" Target="../media/audio37.wav"/><Relationship Id="rId23" Type="http://schemas.openxmlformats.org/officeDocument/2006/relationships/audio" Target="../media/audio45.wav"/><Relationship Id="rId10" Type="http://schemas.openxmlformats.org/officeDocument/2006/relationships/audio" Target="../media/audio32.wav"/><Relationship Id="rId19" Type="http://schemas.openxmlformats.org/officeDocument/2006/relationships/audio" Target="../media/audio41.wav"/><Relationship Id="rId4" Type="http://schemas.openxmlformats.org/officeDocument/2006/relationships/audio" Target="../media/audio26.wav"/><Relationship Id="rId9" Type="http://schemas.openxmlformats.org/officeDocument/2006/relationships/audio" Target="../media/audio31.wav"/><Relationship Id="rId14" Type="http://schemas.openxmlformats.org/officeDocument/2006/relationships/audio" Target="../media/audio36.wav"/><Relationship Id="rId22" Type="http://schemas.openxmlformats.org/officeDocument/2006/relationships/audio" Target="../media/audio44.wav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audio" Target="../media/audio46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audio" Target="../media/audio46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audio" Target="../media/audio46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audio" Target="../media/audio46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audio" Target="../media/audio46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audio" Target="../media/audio46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audio" Target="../media/audio46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audio" Target="../media/audio46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audio" Target="../media/audio4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audio" Target="../media/audio47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audio" Target="../media/audio49.wav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audio" Target="../media/audio48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52.wav"/><Relationship Id="rId11" Type="http://schemas.openxmlformats.org/officeDocument/2006/relationships/image" Target="../media/image93.png"/><Relationship Id="rId5" Type="http://schemas.openxmlformats.org/officeDocument/2006/relationships/audio" Target="../media/audio51.wav"/><Relationship Id="rId10" Type="http://schemas.openxmlformats.org/officeDocument/2006/relationships/image" Target="../media/image92.png"/><Relationship Id="rId4" Type="http://schemas.openxmlformats.org/officeDocument/2006/relationships/audio" Target="../media/audio50.wav"/><Relationship Id="rId9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audio" Target="../media/audio48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audio" Target="../media/audio48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audio" Target="../media/audio48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3" Type="http://schemas.openxmlformats.org/officeDocument/2006/relationships/audio" Target="../media/audio16.wav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2" Type="http://schemas.openxmlformats.org/officeDocument/2006/relationships/audio" Target="../media/audio5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0" Type="http://schemas.openxmlformats.org/officeDocument/2006/relationships/image" Target="../media/image112.tiff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audio" Target="../media/audio53.wav"/><Relationship Id="rId7" Type="http://schemas.openxmlformats.org/officeDocument/2006/relationships/image" Target="../media/image108.png"/><Relationship Id="rId12" Type="http://schemas.openxmlformats.org/officeDocument/2006/relationships/image" Target="../media/image1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7.png"/><Relationship Id="rId11" Type="http://schemas.openxmlformats.org/officeDocument/2006/relationships/image" Target="../media/image113.png"/><Relationship Id="rId5" Type="http://schemas.openxmlformats.org/officeDocument/2006/relationships/image" Target="../media/image116.png"/><Relationship Id="rId10" Type="http://schemas.openxmlformats.org/officeDocument/2006/relationships/image" Target="../media/image112.tiff"/><Relationship Id="rId4" Type="http://schemas.openxmlformats.org/officeDocument/2006/relationships/audio" Target="../media/audio13.wav"/><Relationship Id="rId9" Type="http://schemas.openxmlformats.org/officeDocument/2006/relationships/image" Target="../media/image11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audio" Target="../media/audio15.wav"/><Relationship Id="rId7" Type="http://schemas.openxmlformats.org/officeDocument/2006/relationships/image" Target="../media/image115.png"/><Relationship Id="rId2" Type="http://schemas.openxmlformats.org/officeDocument/2006/relationships/audio" Target="../media/audio5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8.png"/><Relationship Id="rId11" Type="http://schemas.openxmlformats.org/officeDocument/2006/relationships/image" Target="../media/image114.png"/><Relationship Id="rId5" Type="http://schemas.openxmlformats.org/officeDocument/2006/relationships/image" Target="../media/image107.png"/><Relationship Id="rId10" Type="http://schemas.openxmlformats.org/officeDocument/2006/relationships/image" Target="../media/image113.png"/><Relationship Id="rId4" Type="http://schemas.openxmlformats.org/officeDocument/2006/relationships/image" Target="../media/image117.png"/><Relationship Id="rId9" Type="http://schemas.openxmlformats.org/officeDocument/2006/relationships/image" Target="../media/image112.tif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3" Type="http://schemas.openxmlformats.org/officeDocument/2006/relationships/audio" Target="../media/audio4.wav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2" Type="http://schemas.openxmlformats.org/officeDocument/2006/relationships/audio" Target="../media/audio5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0" Type="http://schemas.openxmlformats.org/officeDocument/2006/relationships/image" Target="../media/image112.tiff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audio" Target="../media/audio53.wav"/><Relationship Id="rId7" Type="http://schemas.openxmlformats.org/officeDocument/2006/relationships/image" Target="../media/image108.png"/><Relationship Id="rId12" Type="http://schemas.openxmlformats.org/officeDocument/2006/relationships/image" Target="../media/image1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7.png"/><Relationship Id="rId11" Type="http://schemas.openxmlformats.org/officeDocument/2006/relationships/image" Target="../media/image113.png"/><Relationship Id="rId5" Type="http://schemas.openxmlformats.org/officeDocument/2006/relationships/image" Target="../media/image116.png"/><Relationship Id="rId10" Type="http://schemas.openxmlformats.org/officeDocument/2006/relationships/image" Target="../media/image112.tiff"/><Relationship Id="rId4" Type="http://schemas.openxmlformats.org/officeDocument/2006/relationships/audio" Target="../media/audio6.wav"/><Relationship Id="rId9" Type="http://schemas.openxmlformats.org/officeDocument/2006/relationships/image" Target="../media/image1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2&amp;idSubject=1&amp;idSeries=33&amp;idTheme=377&amp;IdLevel=2&amp;idThemeServer=53" TargetMode="External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audio" Target="../media/audio1.wav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.wav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audio" Target="../media/audio2.wav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5" Type="http://schemas.openxmlformats.org/officeDocument/2006/relationships/audio" Target="../media/audio4.wav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audio" Target="../media/audio9.wav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0338" y="0"/>
            <a:ext cx="12275187" cy="6928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9008" y="2751994"/>
            <a:ext cx="65942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u="sng">
                <a:solidFill>
                  <a:srgbClr val="FF0000"/>
                </a:solidFill>
                <a:latin typeface="Calibri"/>
              </a:rPr>
              <a:t>Getting Started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Lesson 1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Vocabulary &amp; Sentence Patterns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4-5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474104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42521" y="60017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cd1">
            <a:extLst>
              <a:ext uri="{FF2B5EF4-FFF2-40B4-BE49-F238E27FC236}">
                <a16:creationId xmlns:a16="http://schemas.microsoft.com/office/drawing/2014/main" id="{AE2BE27F-0C45-0FA4-E563-9F1AB492367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89" y="433931"/>
            <a:ext cx="6588968" cy="732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0C0379-8EF2-F641-A624-3E709EDCC1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661" y="1239394"/>
            <a:ext cx="2988400" cy="47623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B2E00E-1075-778A-5CED-CE74920FAE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6142" y="2005940"/>
            <a:ext cx="2187582" cy="965109"/>
          </a:xfrm>
          <a:prstGeom prst="round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697F42-5429-3BFF-7B33-7ADC918B74D9}"/>
              </a:ext>
            </a:extLst>
          </p:cNvPr>
          <p:cNvSpPr txBox="1"/>
          <p:nvPr/>
        </p:nvSpPr>
        <p:spPr>
          <a:xfrm>
            <a:off x="7399527" y="3482729"/>
            <a:ext cx="29208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>
                <a:solidFill>
                  <a:srgbClr val="FF0000"/>
                </a:solidFill>
                <a:latin typeface="Lucida Sans Unicode" panose="020B0602030504020204" pitchFamily="34" charset="0"/>
              </a:rPr>
              <a:t>/wʌn/</a:t>
            </a:r>
          </a:p>
          <a:p>
            <a:pPr lvl="0" algn="ctr"/>
            <a:r>
              <a:rPr lang="en-US" sz="4000">
                <a:solidFill>
                  <a:srgbClr val="FF0000"/>
                </a:solidFill>
                <a:latin typeface="Lucida Sans Unicode" panose="020B0602030504020204" pitchFamily="34" charset="0"/>
              </a:rPr>
              <a:t>số 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8744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215586" y="605473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cd1">
            <a:extLst>
              <a:ext uri="{FF2B5EF4-FFF2-40B4-BE49-F238E27FC236}">
                <a16:creationId xmlns:a16="http://schemas.microsoft.com/office/drawing/2014/main" id="{AE2BE27F-0C45-0FA4-E563-9F1AB492367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89" y="433931"/>
            <a:ext cx="6588968" cy="7321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7A2BD3-F5B1-6B1D-F1A9-8D2FC15C4F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7083" y="1166039"/>
            <a:ext cx="3561144" cy="43611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15AEF5-C0CD-455D-224E-308D0A7B66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6488" y="1952172"/>
            <a:ext cx="1906950" cy="960537"/>
          </a:xfrm>
          <a:prstGeom prst="round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832EA12-47EE-5889-D1D5-72FDC3370B05}"/>
              </a:ext>
            </a:extLst>
          </p:cNvPr>
          <p:cNvSpPr txBox="1"/>
          <p:nvPr/>
        </p:nvSpPr>
        <p:spPr>
          <a:xfrm>
            <a:off x="7743849" y="3429000"/>
            <a:ext cx="342489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>
                <a:solidFill>
                  <a:srgbClr val="FF0000"/>
                </a:solidFill>
                <a:latin typeface="Lucida Sans Unicode" panose="020B0602030504020204" pitchFamily="34" charset="0"/>
              </a:rPr>
              <a:t>/tuː/</a:t>
            </a:r>
          </a:p>
          <a:p>
            <a:pPr lvl="0" algn="ctr"/>
            <a:r>
              <a:rPr lang="en-US" sz="4000">
                <a:solidFill>
                  <a:srgbClr val="FF0000"/>
                </a:solidFill>
                <a:latin typeface="Lucida Sans Unicode" panose="020B0602030504020204" pitchFamily="34" charset="0"/>
              </a:rPr>
              <a:t>số 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78450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391291" y="605473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cd1">
            <a:extLst>
              <a:ext uri="{FF2B5EF4-FFF2-40B4-BE49-F238E27FC236}">
                <a16:creationId xmlns:a16="http://schemas.microsoft.com/office/drawing/2014/main" id="{AE2BE27F-0C45-0FA4-E563-9F1AB492367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89" y="433931"/>
            <a:ext cx="6588968" cy="7321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43A849-1B02-4B7D-F93C-0CB5F2FCAB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0801" y="1166039"/>
            <a:ext cx="3286487" cy="44827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126CC0-D9F1-F8C3-30F8-1DCDC742AE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8570" y="1966686"/>
            <a:ext cx="2272629" cy="1038916"/>
          </a:xfrm>
          <a:prstGeom prst="round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6AF38C-CBAD-97B9-2151-B584A2A7B331}"/>
              </a:ext>
            </a:extLst>
          </p:cNvPr>
          <p:cNvSpPr txBox="1"/>
          <p:nvPr/>
        </p:nvSpPr>
        <p:spPr>
          <a:xfrm>
            <a:off x="7291592" y="3541844"/>
            <a:ext cx="347243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l-GR" sz="4000">
                <a:solidFill>
                  <a:srgbClr val="FF0000"/>
                </a:solidFill>
                <a:latin typeface="Lucida Sans Unicode" panose="020B0602030504020204" pitchFamily="34" charset="0"/>
              </a:rPr>
              <a:t>θ</a:t>
            </a:r>
            <a:r>
              <a:rPr lang="en-US" sz="4000">
                <a:solidFill>
                  <a:srgbClr val="FF0000"/>
                </a:solidFill>
                <a:latin typeface="Lucida Sans Unicode" panose="020B0602030504020204" pitchFamily="34" charset="0"/>
              </a:rPr>
              <a:t>riː/</a:t>
            </a:r>
          </a:p>
          <a:p>
            <a:pPr lvl="0" algn="ctr"/>
            <a:r>
              <a:rPr lang="en-US" sz="4000">
                <a:solidFill>
                  <a:srgbClr val="FF0000"/>
                </a:solidFill>
                <a:latin typeface="Lucida Sans Unicode" panose="020B0602030504020204" pitchFamily="34" charset="0"/>
              </a:rPr>
              <a:t>số 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2826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391291" y="605473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cd1">
            <a:extLst>
              <a:ext uri="{FF2B5EF4-FFF2-40B4-BE49-F238E27FC236}">
                <a16:creationId xmlns:a16="http://schemas.microsoft.com/office/drawing/2014/main" id="{AE2BE27F-0C45-0FA4-E563-9F1AB492367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89" y="433931"/>
            <a:ext cx="6588968" cy="7321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D09DE0-64B1-2223-8A92-F7125EB270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1094665"/>
            <a:ext cx="4124138" cy="48857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7F320E-F356-5185-F0EE-0B3615E9FB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3219" y="2157354"/>
            <a:ext cx="1669394" cy="1056883"/>
          </a:xfrm>
          <a:prstGeom prst="round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33A62B-84A6-E444-D0D8-DA16C50E78D8}"/>
              </a:ext>
            </a:extLst>
          </p:cNvPr>
          <p:cNvSpPr txBox="1"/>
          <p:nvPr/>
        </p:nvSpPr>
        <p:spPr>
          <a:xfrm>
            <a:off x="7345488" y="3429000"/>
            <a:ext cx="36273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>
                <a:solidFill>
                  <a:srgbClr val="FF0000"/>
                </a:solidFill>
                <a:latin typeface="Lucida Sans Unicode" panose="020B0602030504020204" pitchFamily="34" charset="0"/>
              </a:rPr>
              <a:t>/fɔːr/</a:t>
            </a:r>
          </a:p>
          <a:p>
            <a:pPr lvl="0" algn="ctr"/>
            <a:r>
              <a:rPr lang="en-US" sz="4000">
                <a:solidFill>
                  <a:srgbClr val="FF0000"/>
                </a:solidFill>
                <a:latin typeface="Lucida Sans Unicode" panose="020B0602030504020204" pitchFamily="34" charset="0"/>
              </a:rPr>
              <a:t>số 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4996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384033" y="605473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cd1">
            <a:extLst>
              <a:ext uri="{FF2B5EF4-FFF2-40B4-BE49-F238E27FC236}">
                <a16:creationId xmlns:a16="http://schemas.microsoft.com/office/drawing/2014/main" id="{AE2BE27F-0C45-0FA4-E563-9F1AB492367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89" y="433931"/>
            <a:ext cx="6588968" cy="7321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912079-6157-B4B0-BB34-EBF400EA7B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5867" y="1002044"/>
            <a:ext cx="3645675" cy="4685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9C4759-278C-105C-B811-86FF968EC3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0005" y="2140857"/>
            <a:ext cx="1500761" cy="931924"/>
          </a:xfrm>
          <a:prstGeom prst="round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A1C618-D3BA-BB66-A3E8-C1D115420FC3}"/>
              </a:ext>
            </a:extLst>
          </p:cNvPr>
          <p:cNvSpPr txBox="1"/>
          <p:nvPr/>
        </p:nvSpPr>
        <p:spPr>
          <a:xfrm>
            <a:off x="7663601" y="3508407"/>
            <a:ext cx="32851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>
                <a:solidFill>
                  <a:srgbClr val="FF0000"/>
                </a:solidFill>
                <a:latin typeface="Lucida Sans Unicode" panose="020B0602030504020204" pitchFamily="34" charset="0"/>
              </a:rPr>
              <a:t>/faɪv/</a:t>
            </a:r>
          </a:p>
          <a:p>
            <a:pPr lvl="0" algn="ctr"/>
            <a:r>
              <a:rPr lang="en-US" sz="4000">
                <a:solidFill>
                  <a:srgbClr val="FF0000"/>
                </a:solidFill>
                <a:latin typeface="Lucida Sans Unicode" panose="020B0602030504020204" pitchFamily="34" charset="0"/>
              </a:rPr>
              <a:t>số 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7684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384033" y="605473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cd1">
            <a:extLst>
              <a:ext uri="{FF2B5EF4-FFF2-40B4-BE49-F238E27FC236}">
                <a16:creationId xmlns:a16="http://schemas.microsoft.com/office/drawing/2014/main" id="{AE2BE27F-0C45-0FA4-E563-9F1AB492367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89" y="433931"/>
            <a:ext cx="6588968" cy="7321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747999-9955-BB46-605B-BDE8498896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6491" y="1234982"/>
            <a:ext cx="3564138" cy="4590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CFECEB-DB41-3D9A-F5C7-8434E6278D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4890" y="2140857"/>
            <a:ext cx="1442360" cy="908151"/>
          </a:xfrm>
          <a:prstGeom prst="round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DD2465-22D2-24CB-8444-D7ECC8B77B95}"/>
              </a:ext>
            </a:extLst>
          </p:cNvPr>
          <p:cNvSpPr txBox="1"/>
          <p:nvPr/>
        </p:nvSpPr>
        <p:spPr>
          <a:xfrm>
            <a:off x="7378154" y="3530177"/>
            <a:ext cx="32680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>
                <a:solidFill>
                  <a:srgbClr val="FF0000"/>
                </a:solidFill>
                <a:latin typeface="Lucida Sans Unicode" panose="020B0602030504020204" pitchFamily="34" charset="0"/>
              </a:rPr>
              <a:t>/sɪks/</a:t>
            </a:r>
          </a:p>
          <a:p>
            <a:pPr lvl="0" algn="ctr"/>
            <a:r>
              <a:rPr lang="en-US" sz="4000">
                <a:solidFill>
                  <a:srgbClr val="FF0000"/>
                </a:solidFill>
                <a:latin typeface="Lucida Sans Unicode" panose="020B0602030504020204" pitchFamily="34" charset="0"/>
              </a:rPr>
              <a:t>số 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57393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E2650EC-1153-57D6-19C2-105A656108E3}"/>
              </a:ext>
            </a:extLst>
          </p:cNvPr>
          <p:cNvSpPr txBox="1"/>
          <p:nvPr/>
        </p:nvSpPr>
        <p:spPr>
          <a:xfrm>
            <a:off x="6760101" y="3530177"/>
            <a:ext cx="41183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>
                <a:solidFill>
                  <a:srgbClr val="FF0000"/>
                </a:solidFill>
                <a:latin typeface="Lucida Sans Unicode" panose="020B0602030504020204" pitchFamily="34" charset="0"/>
              </a:rPr>
              <a:t>/sevn/</a:t>
            </a:r>
          </a:p>
          <a:p>
            <a:pPr lvl="0" algn="ctr"/>
            <a:r>
              <a:rPr lang="en-US" sz="4000">
                <a:solidFill>
                  <a:srgbClr val="FF0000"/>
                </a:solidFill>
                <a:latin typeface="Lucida Sans Unicode" panose="020B0602030504020204" pitchFamily="34" charset="0"/>
              </a:rPr>
              <a:t>số 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84033" y="605473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cd1">
            <a:extLst>
              <a:ext uri="{FF2B5EF4-FFF2-40B4-BE49-F238E27FC236}">
                <a16:creationId xmlns:a16="http://schemas.microsoft.com/office/drawing/2014/main" id="{AE2BE27F-0C45-0FA4-E563-9F1AB492367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89" y="433931"/>
            <a:ext cx="6588968" cy="7321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2AF6DE-5C82-4BE0-D7B5-D39FDF0B79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2162" y="1166039"/>
            <a:ext cx="3758295" cy="48183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7C5C36-8E21-34B6-E84E-532B948A28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1351" y="2322286"/>
            <a:ext cx="2556244" cy="83469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541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384033" y="605473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cd1">
            <a:extLst>
              <a:ext uri="{FF2B5EF4-FFF2-40B4-BE49-F238E27FC236}">
                <a16:creationId xmlns:a16="http://schemas.microsoft.com/office/drawing/2014/main" id="{AE2BE27F-0C45-0FA4-E563-9F1AB492367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89" y="433931"/>
            <a:ext cx="6588968" cy="7321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E82D98-653C-B4AC-01DF-31C84F666E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1725" y="1166039"/>
            <a:ext cx="3588747" cy="47154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DBAC38-97BF-D72D-3B8B-D2C0F190B4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8052" y="2242458"/>
            <a:ext cx="1585033" cy="889164"/>
          </a:xfrm>
          <a:prstGeom prst="round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99EC37-B313-FC18-E00B-4D0B8BAD6659}"/>
              </a:ext>
            </a:extLst>
          </p:cNvPr>
          <p:cNvSpPr txBox="1"/>
          <p:nvPr/>
        </p:nvSpPr>
        <p:spPr>
          <a:xfrm>
            <a:off x="7702335" y="3429000"/>
            <a:ext cx="289309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>
                <a:solidFill>
                  <a:srgbClr val="FF0000"/>
                </a:solidFill>
                <a:latin typeface="Lucida Sans Unicode" panose="020B0602030504020204" pitchFamily="34" charset="0"/>
              </a:rPr>
              <a:t>/eɪt/</a:t>
            </a:r>
          </a:p>
          <a:p>
            <a:pPr lvl="0" algn="ctr"/>
            <a:r>
              <a:rPr lang="en-US" sz="4000">
                <a:solidFill>
                  <a:srgbClr val="FF0000"/>
                </a:solidFill>
                <a:latin typeface="Lucida Sans Unicode" panose="020B0602030504020204" pitchFamily="34" charset="0"/>
              </a:rPr>
              <a:t>số 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0668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384033" y="605473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cd1">
            <a:extLst>
              <a:ext uri="{FF2B5EF4-FFF2-40B4-BE49-F238E27FC236}">
                <a16:creationId xmlns:a16="http://schemas.microsoft.com/office/drawing/2014/main" id="{AE2BE27F-0C45-0FA4-E563-9F1AB492367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89" y="433931"/>
            <a:ext cx="6588968" cy="7321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1A21FD-DB3E-8D82-6792-70C43E9C44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4033" y="1166039"/>
            <a:ext cx="3840359" cy="47013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BE4026-E98B-FA65-F8A6-2CDD07DD8C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1955" y="2270300"/>
            <a:ext cx="1829015" cy="971663"/>
          </a:xfrm>
          <a:prstGeom prst="round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E99099-837B-A15B-85FD-7053C0D3ECE0}"/>
              </a:ext>
            </a:extLst>
          </p:cNvPr>
          <p:cNvSpPr txBox="1"/>
          <p:nvPr/>
        </p:nvSpPr>
        <p:spPr>
          <a:xfrm>
            <a:off x="7421418" y="3481088"/>
            <a:ext cx="33733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>
                <a:solidFill>
                  <a:srgbClr val="FF0000"/>
                </a:solidFill>
                <a:latin typeface="Lucida Sans Unicode" panose="020B0602030504020204" pitchFamily="34" charset="0"/>
              </a:rPr>
              <a:t>/naɪn/</a:t>
            </a:r>
          </a:p>
          <a:p>
            <a:pPr lvl="0" algn="ctr"/>
            <a:r>
              <a:rPr lang="en-US" sz="4000">
                <a:solidFill>
                  <a:srgbClr val="FF0000"/>
                </a:solidFill>
                <a:latin typeface="Lucida Sans Unicode" panose="020B0602030504020204" pitchFamily="34" charset="0"/>
              </a:rPr>
              <a:t>số 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2091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384033" y="605473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cd1">
            <a:extLst>
              <a:ext uri="{FF2B5EF4-FFF2-40B4-BE49-F238E27FC236}">
                <a16:creationId xmlns:a16="http://schemas.microsoft.com/office/drawing/2014/main" id="{AE2BE27F-0C45-0FA4-E563-9F1AB492367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89" y="433931"/>
            <a:ext cx="6588968" cy="7321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C17F00-48A1-464F-478A-108ABDD527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637" y="1132119"/>
            <a:ext cx="5643272" cy="4593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146A36-C21E-F47B-B75C-6A8DA2EEE4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924" y="2411136"/>
            <a:ext cx="1347566" cy="858628"/>
          </a:xfrm>
          <a:prstGeom prst="round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67E7F3-2E82-8B7C-EE4A-5DF3469BBD1A}"/>
              </a:ext>
            </a:extLst>
          </p:cNvPr>
          <p:cNvSpPr txBox="1"/>
          <p:nvPr/>
        </p:nvSpPr>
        <p:spPr>
          <a:xfrm>
            <a:off x="7265441" y="3588236"/>
            <a:ext cx="37436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>
                <a:solidFill>
                  <a:srgbClr val="FF0000"/>
                </a:solidFill>
                <a:latin typeface="Lucida Sans Unicode" panose="020B0602030504020204" pitchFamily="34" charset="0"/>
              </a:rPr>
              <a:t>/tuː/</a:t>
            </a:r>
          </a:p>
          <a:p>
            <a:pPr lvl="0" algn="ctr"/>
            <a:r>
              <a:rPr lang="en-US" sz="4000">
                <a:solidFill>
                  <a:srgbClr val="FF0000"/>
                </a:solidFill>
                <a:latin typeface="Lucida Sans Unicode" panose="020B0602030504020204" pitchFamily="34" charset="0"/>
              </a:rPr>
              <a:t>số 10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3693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2" action="ppaction://hlinksldjump"/>
          </p:cNvPr>
          <p:cNvSpPr/>
          <p:nvPr/>
        </p:nvSpPr>
        <p:spPr>
          <a:xfrm>
            <a:off x="157581" y="1161142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>
            <a:hlinkClick r:id="rId3" action="ppaction://hlinksldjump"/>
          </p:cNvPr>
          <p:cNvSpPr/>
          <p:nvPr/>
        </p:nvSpPr>
        <p:spPr>
          <a:xfrm>
            <a:off x="166914" y="1932995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157581" y="4915705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157581" y="56968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>
            <a:hlinkClick r:id="rId6" action="ppaction://hlinksldjump"/>
          </p:cNvPr>
          <p:cNvSpPr/>
          <p:nvPr/>
        </p:nvSpPr>
        <p:spPr>
          <a:xfrm>
            <a:off x="157581" y="2668559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82467" y="417803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21" name="Rounded Rectangle 7">
            <a:extLst>
              <a:ext uri="{FF2B5EF4-FFF2-40B4-BE49-F238E27FC236}">
                <a16:creationId xmlns:a16="http://schemas.microsoft.com/office/drawing/2014/main" id="{B7BF400E-9AE8-3020-B60A-E22F01106C95}"/>
              </a:ext>
            </a:extLst>
          </p:cNvPr>
          <p:cNvSpPr/>
          <p:nvPr/>
        </p:nvSpPr>
        <p:spPr>
          <a:xfrm>
            <a:off x="179357" y="3368881"/>
            <a:ext cx="3256378" cy="69668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22" name="Rounded Rectangle 10">
            <a:extLst>
              <a:ext uri="{FF2B5EF4-FFF2-40B4-BE49-F238E27FC236}">
                <a16:creationId xmlns:a16="http://schemas.microsoft.com/office/drawing/2014/main" id="{4FF58D64-4F99-2E78-E2C0-170E019E2BA6}"/>
              </a:ext>
            </a:extLst>
          </p:cNvPr>
          <p:cNvSpPr/>
          <p:nvPr/>
        </p:nvSpPr>
        <p:spPr>
          <a:xfrm>
            <a:off x="179357" y="4142293"/>
            <a:ext cx="3256378" cy="69668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Production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0966" y="502937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8851" y="502937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It’s time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play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110411540"/>
      </p:ext>
    </p:extLst>
  </p:cSld>
  <p:clrMapOvr>
    <a:masterClrMapping/>
  </p:clrMapOvr>
  <p:transition spd="slow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872140" y="938213"/>
            <a:ext cx="4383833" cy="9953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s-ES_tradnl" sz="400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one</a:t>
            </a:r>
            <a:endParaRPr lang="es-ES" sz="4000" dirty="0">
              <a:solidFill>
                <a:prstClr val="black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351701" y="2217738"/>
            <a:ext cx="4176609" cy="9953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s-ES_tradnl" sz="400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two</a:t>
            </a:r>
            <a:endParaRPr lang="es-ES" sz="4000" dirty="0">
              <a:solidFill>
                <a:prstClr val="black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351701" y="3470277"/>
            <a:ext cx="4176609" cy="995363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s-ES_tradnl" sz="400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four</a:t>
            </a:r>
            <a:endParaRPr lang="es-ES" sz="4000" dirty="0">
              <a:solidFill>
                <a:prstClr val="black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873330" y="4797429"/>
            <a:ext cx="4230202" cy="995363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s-ES_tradnl" sz="400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five</a:t>
            </a:r>
            <a:endParaRPr lang="es-ES" sz="4000" dirty="0">
              <a:solidFill>
                <a:prstClr val="black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7 Abrir corchete"/>
          <p:cNvSpPr/>
          <p:nvPr/>
        </p:nvSpPr>
        <p:spPr>
          <a:xfrm>
            <a:off x="5663691" y="-171450"/>
            <a:ext cx="3313182" cy="7129463"/>
          </a:xfrm>
          <a:prstGeom prst="leftBracket">
            <a:avLst>
              <a:gd name="adj" fmla="val 150235"/>
            </a:avLst>
          </a:prstGeom>
          <a:solidFill>
            <a:srgbClr val="92D050"/>
          </a:solidFill>
          <a:effectLst>
            <a:outerShdw blurRad="342900" dist="38100" sx="102000" sy="102000" algn="ctr" rotWithShape="0">
              <a:prstClr val="black">
                <a:alpha val="81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8616021" y="0"/>
            <a:ext cx="2051981" cy="68580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20 CuadroTexto">
            <a:hlinkClick r:id="" action="ppaction://hlinkshowjump?jump=nextslide"/>
          </p:cNvPr>
          <p:cNvSpPr txBox="1"/>
          <p:nvPr/>
        </p:nvSpPr>
        <p:spPr>
          <a:xfrm>
            <a:off x="8405464" y="4984625"/>
            <a:ext cx="1582865" cy="1528465"/>
          </a:xfrm>
          <a:prstGeom prst="rightArrow">
            <a:avLst/>
          </a:prstGeom>
          <a:solidFill>
            <a:srgbClr val="66FF66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44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alibri"/>
                <a:cs typeface="Arial" pitchFamily="34" charset="0"/>
              </a:rPr>
              <a:t>next</a:t>
            </a:r>
            <a:endParaRPr lang="es-ES" sz="4400" b="1" dirty="0">
              <a:solidFill>
                <a:srgbClr val="66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1964" y="1724025"/>
            <a:ext cx="2805069" cy="2857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2503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66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5" grpId="2" animBg="1"/>
      <p:bldP spid="5" grpId="3" animBg="1"/>
      <p:bldP spid="5" grpId="4" animBg="1"/>
      <p:bldP spid="6" grpId="0" animBg="1"/>
      <p:bldP spid="6" grpId="1" animBg="1"/>
      <p:bldP spid="6" grpId="2" animBg="1"/>
      <p:bldP spid="6" grpId="3" animBg="1"/>
      <p:bldP spid="7" grpId="0" animBg="1"/>
      <p:bldP spid="7" grpId="1" animBg="1"/>
      <p:bldP spid="7" grpId="2" animBg="1"/>
      <p:bldP spid="7" grpId="3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240103" y="3470277"/>
            <a:ext cx="3815756" cy="995363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00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 two</a:t>
            </a:r>
            <a:endParaRPr lang="es-ES" sz="4000" dirty="0">
              <a:solidFill>
                <a:prstClr val="black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167458" y="2217738"/>
            <a:ext cx="3872921" cy="9953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00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 three</a:t>
            </a:r>
            <a:endParaRPr lang="es-ES" sz="4000" dirty="0">
              <a:solidFill>
                <a:prstClr val="black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375485" y="981079"/>
            <a:ext cx="4159937" cy="995363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0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 </a:t>
            </a:r>
            <a:r>
              <a:rPr lang="es-ES_tradnl" sz="4000" dirty="0" err="1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five</a:t>
            </a:r>
            <a:r>
              <a:rPr lang="es-ES_tradnl" sz="40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es-ES" sz="4000" dirty="0">
              <a:solidFill>
                <a:prstClr val="black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375486" y="4738688"/>
            <a:ext cx="4249257" cy="9953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00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  eight</a:t>
            </a:r>
            <a:endParaRPr lang="es-ES" sz="4000" dirty="0">
              <a:solidFill>
                <a:prstClr val="black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7 Abrir corchete"/>
          <p:cNvSpPr/>
          <p:nvPr/>
        </p:nvSpPr>
        <p:spPr>
          <a:xfrm flipH="1">
            <a:off x="3647440" y="-171450"/>
            <a:ext cx="3096431" cy="7129463"/>
          </a:xfrm>
          <a:prstGeom prst="leftBracket">
            <a:avLst>
              <a:gd name="adj" fmla="val 150235"/>
            </a:avLst>
          </a:prstGeom>
          <a:solidFill>
            <a:srgbClr val="92D050"/>
          </a:solidFill>
          <a:effectLst>
            <a:outerShdw blurRad="203200" sx="102000" sy="102000" algn="ctr" rotWithShape="0">
              <a:prstClr val="black">
                <a:alpha val="62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487082" y="0"/>
            <a:ext cx="2448563" cy="68580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20 CuadroTexto">
            <a:hlinkClick r:id="" action="ppaction://hlinkshowjump?jump=nextslide"/>
          </p:cNvPr>
          <p:cNvSpPr txBox="1"/>
          <p:nvPr/>
        </p:nvSpPr>
        <p:spPr>
          <a:xfrm>
            <a:off x="2274762" y="4969114"/>
            <a:ext cx="1582865" cy="1528465"/>
          </a:xfrm>
          <a:prstGeom prst="leftArrow">
            <a:avLst/>
          </a:prstGeom>
          <a:solidFill>
            <a:srgbClr val="66FF66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44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alibri"/>
                <a:cs typeface="Arial" pitchFamily="34" charset="0"/>
              </a:rPr>
              <a:t>next</a:t>
            </a:r>
            <a:endParaRPr lang="es-ES" sz="4400" b="1" dirty="0">
              <a:solidFill>
                <a:srgbClr val="66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6712" y1="66972" x2="76712" y2="66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222" y="1673225"/>
            <a:ext cx="3138530" cy="3124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88207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66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mph" presetSubtype="0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5" grpId="2" animBg="1"/>
      <p:bldP spid="5" grpId="3" animBg="1"/>
      <p:bldP spid="5" grpId="4" animBg="1"/>
      <p:bldP spid="6" grpId="0" animBg="1"/>
      <p:bldP spid="6" grpId="1" animBg="1"/>
      <p:bldP spid="6" grpId="2" animBg="1"/>
      <p:bldP spid="6" grpId="3" animBg="1"/>
      <p:bldP spid="7" grpId="0" animBg="1"/>
      <p:bldP spid="7" grpId="1" animBg="1"/>
      <p:bldP spid="7" grpId="2" animBg="1"/>
      <p:bldP spid="7" grpId="3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944786" y="4724400"/>
            <a:ext cx="3815756" cy="99695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s-ES_tradnl" sz="400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three</a:t>
            </a:r>
            <a:endParaRPr lang="es-ES" sz="4000" dirty="0">
              <a:solidFill>
                <a:prstClr val="black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423156" y="2217738"/>
            <a:ext cx="4001542" cy="9953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s-ES_tradnl" sz="400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one</a:t>
            </a:r>
            <a:endParaRPr lang="es-ES" sz="4000" dirty="0">
              <a:solidFill>
                <a:prstClr val="black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423159" y="3470277"/>
            <a:ext cx="3888403" cy="995363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s-ES_tradnl" sz="400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four</a:t>
            </a:r>
            <a:endParaRPr lang="es-ES" sz="4000" dirty="0">
              <a:solidFill>
                <a:prstClr val="black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944786" y="981079"/>
            <a:ext cx="3815756" cy="995363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s-ES_tradnl" sz="400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two</a:t>
            </a:r>
            <a:endParaRPr lang="es-ES" sz="4000" dirty="0">
              <a:solidFill>
                <a:prstClr val="black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7 Abrir corchete"/>
          <p:cNvSpPr/>
          <p:nvPr/>
        </p:nvSpPr>
        <p:spPr>
          <a:xfrm>
            <a:off x="5663691" y="-171450"/>
            <a:ext cx="3313182" cy="7129463"/>
          </a:xfrm>
          <a:prstGeom prst="leftBracket">
            <a:avLst>
              <a:gd name="adj" fmla="val 150235"/>
            </a:avLst>
          </a:prstGeom>
          <a:solidFill>
            <a:srgbClr val="92D050"/>
          </a:solidFill>
          <a:effectLst>
            <a:outerShdw blurRad="266700" sx="102000" sy="102000" algn="ctr" rotWithShape="0">
              <a:prstClr val="black">
                <a:alpha val="67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8616021" y="0"/>
            <a:ext cx="2051981" cy="68580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8109" y="1736725"/>
            <a:ext cx="2858370" cy="29527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20 CuadroTexto">
            <a:hlinkClick r:id="" action="ppaction://hlinkshowjump?jump=nextslide"/>
          </p:cNvPr>
          <p:cNvSpPr txBox="1"/>
          <p:nvPr/>
        </p:nvSpPr>
        <p:spPr>
          <a:xfrm>
            <a:off x="8405464" y="4984625"/>
            <a:ext cx="1582865" cy="1528465"/>
          </a:xfrm>
          <a:prstGeom prst="rightArrow">
            <a:avLst/>
          </a:prstGeom>
          <a:solidFill>
            <a:srgbClr val="66FF66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44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alibri"/>
                <a:cs typeface="Arial" pitchFamily="34" charset="0"/>
              </a:rPr>
              <a:t>next</a:t>
            </a:r>
            <a:endParaRPr lang="es-ES" sz="4400" b="1" dirty="0">
              <a:solidFill>
                <a:srgbClr val="66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6652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66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mph" presetSubtype="0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5" grpId="2" animBg="1"/>
      <p:bldP spid="5" grpId="3" animBg="1"/>
      <p:bldP spid="5" grpId="4" animBg="1"/>
      <p:bldP spid="6" grpId="0" animBg="1"/>
      <p:bldP spid="6" grpId="1" animBg="1"/>
      <p:bldP spid="6" grpId="2" animBg="1"/>
      <p:bldP spid="6" grpId="3" animBg="1"/>
      <p:bldP spid="7" grpId="0" animBg="1"/>
      <p:bldP spid="7" grpId="1" animBg="1"/>
      <p:bldP spid="7" grpId="2" animBg="1"/>
      <p:bldP spid="7" grpId="3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2673" y="3470277"/>
            <a:ext cx="3871730" cy="995363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00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 four</a:t>
            </a:r>
            <a:endParaRPr lang="es-ES" sz="4000" dirty="0">
              <a:solidFill>
                <a:prstClr val="black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096000" y="2217738"/>
            <a:ext cx="3871730" cy="9953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00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six</a:t>
            </a:r>
            <a:endParaRPr lang="es-ES" sz="4000" dirty="0">
              <a:solidFill>
                <a:prstClr val="black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592236" y="981079"/>
            <a:ext cx="3871731" cy="995363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00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eight</a:t>
            </a:r>
            <a:endParaRPr lang="es-ES" sz="4000" dirty="0">
              <a:solidFill>
                <a:prstClr val="black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680366" y="4738688"/>
            <a:ext cx="3871731" cy="9953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00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    five</a:t>
            </a:r>
            <a:endParaRPr lang="es-ES" sz="4000" dirty="0">
              <a:solidFill>
                <a:prstClr val="black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7 Abrir corchete"/>
          <p:cNvSpPr/>
          <p:nvPr/>
        </p:nvSpPr>
        <p:spPr>
          <a:xfrm flipH="1">
            <a:off x="3647440" y="-171450"/>
            <a:ext cx="3096431" cy="7129463"/>
          </a:xfrm>
          <a:prstGeom prst="leftBracket">
            <a:avLst>
              <a:gd name="adj" fmla="val 150235"/>
            </a:avLst>
          </a:prstGeom>
          <a:solidFill>
            <a:srgbClr val="92D050"/>
          </a:solidFill>
          <a:effectLst>
            <a:outerShdw blurRad="292100" sx="102000" sy="102000" algn="ctr" rotWithShape="0">
              <a:prstClr val="black">
                <a:alpha val="62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487082" y="0"/>
            <a:ext cx="2448563" cy="68580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751016"/>
            <a:ext cx="4495800" cy="44747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20 CuadroTexto">
            <a:hlinkClick r:id="" action="ppaction://hlinkshowjump?jump=nextslide"/>
          </p:cNvPr>
          <p:cNvSpPr txBox="1"/>
          <p:nvPr/>
        </p:nvSpPr>
        <p:spPr>
          <a:xfrm>
            <a:off x="2274762" y="4969114"/>
            <a:ext cx="1582865" cy="1528465"/>
          </a:xfrm>
          <a:prstGeom prst="leftArrow">
            <a:avLst/>
          </a:prstGeom>
          <a:solidFill>
            <a:srgbClr val="66FF66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44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alibri"/>
                <a:cs typeface="Arial" pitchFamily="34" charset="0"/>
              </a:rPr>
              <a:t>next</a:t>
            </a:r>
            <a:endParaRPr lang="es-ES" sz="4400" b="1" dirty="0">
              <a:solidFill>
                <a:srgbClr val="66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6562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66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mph" presetSubtype="0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5" grpId="2" animBg="1"/>
      <p:bldP spid="5" grpId="3" animBg="1"/>
      <p:bldP spid="5" grpId="4" animBg="1"/>
      <p:bldP spid="6" grpId="0" animBg="1"/>
      <p:bldP spid="6" grpId="1" animBg="1"/>
      <p:bldP spid="6" grpId="2" animBg="1"/>
      <p:bldP spid="6" grpId="3" animBg="1"/>
      <p:bldP spid="7" grpId="0" animBg="1"/>
      <p:bldP spid="7" grpId="1" animBg="1"/>
      <p:bldP spid="7" grpId="2" animBg="1"/>
      <p:bldP spid="7" grpId="3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414820" y="2205038"/>
            <a:ext cx="3815756" cy="9953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00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five</a:t>
            </a:r>
            <a:endParaRPr lang="es-ES" sz="4000" dirty="0">
              <a:solidFill>
                <a:prstClr val="black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031724" y="4797429"/>
            <a:ext cx="4000352" cy="995363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s-ES_tradnl" sz="400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seven</a:t>
            </a:r>
            <a:endParaRPr lang="es-ES" sz="4000" dirty="0">
              <a:solidFill>
                <a:prstClr val="black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424348" y="3429001"/>
            <a:ext cx="3888404" cy="995363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00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six</a:t>
            </a:r>
            <a:endParaRPr lang="es-ES" sz="4000" dirty="0">
              <a:solidFill>
                <a:prstClr val="black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944786" y="981079"/>
            <a:ext cx="3815756" cy="995363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00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eight</a:t>
            </a:r>
            <a:endParaRPr lang="es-ES" sz="4000" dirty="0">
              <a:solidFill>
                <a:prstClr val="black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7 Abrir corchete"/>
          <p:cNvSpPr/>
          <p:nvPr/>
        </p:nvSpPr>
        <p:spPr>
          <a:xfrm>
            <a:off x="5663691" y="-171450"/>
            <a:ext cx="3313182" cy="7129463"/>
          </a:xfrm>
          <a:prstGeom prst="leftBracket">
            <a:avLst>
              <a:gd name="adj" fmla="val 150235"/>
            </a:avLst>
          </a:prstGeom>
          <a:solidFill>
            <a:srgbClr val="92D050"/>
          </a:solidFill>
          <a:effectLst>
            <a:outerShdw blurRad="266700" sx="102000" sy="102000" algn="ctr" rotWithShape="0">
              <a:prstClr val="black">
                <a:alpha val="67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8616021" y="0"/>
            <a:ext cx="2051981" cy="68580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0698" y1="39352" x2="70698" y2="39352"/>
                        <a14:foregroundMark x1="75349" y1="37500" x2="75349" y2="37500"/>
                        <a14:foregroundMark x1="81860" y1="37037" x2="83721" y2="37963"/>
                        <a14:foregroundMark x1="87907" y1="41667" x2="88837" y2="4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8431" y="1484317"/>
            <a:ext cx="3446308" cy="34623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20 CuadroTexto">
            <a:hlinkClick r:id="" action="ppaction://hlinkshowjump?jump=nextslide"/>
          </p:cNvPr>
          <p:cNvSpPr txBox="1"/>
          <p:nvPr/>
        </p:nvSpPr>
        <p:spPr>
          <a:xfrm>
            <a:off x="8405464" y="4984625"/>
            <a:ext cx="1582865" cy="1528465"/>
          </a:xfrm>
          <a:prstGeom prst="rightArrow">
            <a:avLst/>
          </a:prstGeom>
          <a:solidFill>
            <a:srgbClr val="66FF66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44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alibri"/>
                <a:cs typeface="Arial" pitchFamily="34" charset="0"/>
              </a:rPr>
              <a:t>next</a:t>
            </a:r>
            <a:endParaRPr lang="es-ES" sz="4400" b="1" dirty="0">
              <a:solidFill>
                <a:srgbClr val="66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5664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66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mph" presetSubtype="0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5" grpId="2" animBg="1"/>
      <p:bldP spid="5" grpId="3" animBg="1"/>
      <p:bldP spid="5" grpId="4" animBg="1"/>
      <p:bldP spid="6" grpId="0" animBg="1"/>
      <p:bldP spid="6" grpId="1" animBg="1"/>
      <p:bldP spid="6" grpId="2" animBg="1"/>
      <p:bldP spid="6" grpId="3" animBg="1"/>
      <p:bldP spid="7" grpId="0" animBg="1"/>
      <p:bldP spid="7" grpId="1" animBg="1"/>
      <p:bldP spid="7" grpId="2" animBg="1"/>
      <p:bldP spid="7" grpId="3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240103" y="3470277"/>
            <a:ext cx="3815756" cy="995363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00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six</a:t>
            </a:r>
            <a:endParaRPr lang="es-ES" sz="4000" dirty="0">
              <a:solidFill>
                <a:prstClr val="black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167458" y="2217738"/>
            <a:ext cx="3872921" cy="9953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00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eight</a:t>
            </a:r>
            <a:endParaRPr lang="es-ES" sz="4000" dirty="0">
              <a:solidFill>
                <a:prstClr val="black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375485" y="981079"/>
            <a:ext cx="4159937" cy="995363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00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nine</a:t>
            </a:r>
            <a:endParaRPr lang="es-ES" sz="4000" dirty="0">
              <a:solidFill>
                <a:prstClr val="black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375486" y="4738688"/>
            <a:ext cx="4249257" cy="9953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00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seven</a:t>
            </a:r>
            <a:endParaRPr lang="es-ES" sz="4000" dirty="0">
              <a:solidFill>
                <a:prstClr val="black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7 Abrir corchete"/>
          <p:cNvSpPr/>
          <p:nvPr/>
        </p:nvSpPr>
        <p:spPr>
          <a:xfrm flipH="1">
            <a:off x="3647440" y="-171450"/>
            <a:ext cx="3096431" cy="7129463"/>
          </a:xfrm>
          <a:prstGeom prst="leftBracket">
            <a:avLst>
              <a:gd name="adj" fmla="val 150235"/>
            </a:avLst>
          </a:prstGeom>
          <a:solidFill>
            <a:srgbClr val="92D050"/>
          </a:solidFill>
          <a:effectLst>
            <a:outerShdw blurRad="203200" sx="102000" sy="102000" algn="ctr" rotWithShape="0">
              <a:prstClr val="black">
                <a:alpha val="62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487082" y="0"/>
            <a:ext cx="2448563" cy="68580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9754" y="1486433"/>
            <a:ext cx="3391783" cy="33755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20 CuadroTexto">
            <a:hlinkClick r:id="" action="ppaction://hlinkshowjump?jump=nextslide"/>
          </p:cNvPr>
          <p:cNvSpPr txBox="1"/>
          <p:nvPr/>
        </p:nvSpPr>
        <p:spPr>
          <a:xfrm>
            <a:off x="2274762" y="4969114"/>
            <a:ext cx="1582865" cy="1528465"/>
          </a:xfrm>
          <a:prstGeom prst="leftArrow">
            <a:avLst/>
          </a:prstGeom>
          <a:solidFill>
            <a:srgbClr val="66FF66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44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alibri"/>
                <a:cs typeface="Arial" pitchFamily="34" charset="0"/>
              </a:rPr>
              <a:t>next</a:t>
            </a:r>
            <a:endParaRPr lang="es-ES" sz="4400" b="1" dirty="0">
              <a:solidFill>
                <a:srgbClr val="66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0032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66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5" grpId="2" animBg="1"/>
      <p:bldP spid="5" grpId="3" animBg="1"/>
      <p:bldP spid="5" grpId="4" animBg="1"/>
      <p:bldP spid="6" grpId="0" animBg="1"/>
      <p:bldP spid="6" grpId="1" animBg="1"/>
      <p:bldP spid="6" grpId="2" animBg="1"/>
      <p:bldP spid="6" grpId="3" animBg="1"/>
      <p:bldP spid="7" grpId="0" animBg="1"/>
      <p:bldP spid="7" grpId="1" animBg="1"/>
      <p:bldP spid="7" grpId="2" animBg="1"/>
      <p:bldP spid="7" grpId="3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944786" y="4724400"/>
            <a:ext cx="3815756" cy="99695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s-ES_tradnl" sz="400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seven</a:t>
            </a:r>
            <a:endParaRPr lang="es-ES" sz="4000" dirty="0">
              <a:solidFill>
                <a:prstClr val="black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423156" y="2217738"/>
            <a:ext cx="4001542" cy="9953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s-ES_tradnl" sz="400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nine</a:t>
            </a:r>
            <a:endParaRPr lang="es-ES" sz="4000" dirty="0">
              <a:solidFill>
                <a:prstClr val="black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423159" y="3470277"/>
            <a:ext cx="3888403" cy="995363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s-ES_tradnl" sz="400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eight</a:t>
            </a:r>
            <a:endParaRPr lang="es-ES" sz="4000" dirty="0">
              <a:solidFill>
                <a:prstClr val="black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944786" y="981079"/>
            <a:ext cx="3815756" cy="995363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s-ES_tradnl" sz="400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ten</a:t>
            </a:r>
            <a:endParaRPr lang="es-ES" sz="4000" dirty="0">
              <a:solidFill>
                <a:prstClr val="black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7 Abrir corchete"/>
          <p:cNvSpPr/>
          <p:nvPr/>
        </p:nvSpPr>
        <p:spPr>
          <a:xfrm>
            <a:off x="5663691" y="-171450"/>
            <a:ext cx="3313182" cy="7129463"/>
          </a:xfrm>
          <a:prstGeom prst="leftBracket">
            <a:avLst>
              <a:gd name="adj" fmla="val 150235"/>
            </a:avLst>
          </a:prstGeom>
          <a:solidFill>
            <a:srgbClr val="92D050"/>
          </a:solidFill>
          <a:effectLst>
            <a:outerShdw blurRad="266700" sx="102000" sy="102000" algn="ctr" rotWithShape="0">
              <a:prstClr val="black">
                <a:alpha val="67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8652938" y="26988"/>
            <a:ext cx="2051982" cy="68580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7527" y="1773242"/>
            <a:ext cx="3081425" cy="3095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20 CuadroTexto">
            <a:hlinkClick r:id="" action="ppaction://hlinkshowjump?jump=nextslide"/>
          </p:cNvPr>
          <p:cNvSpPr txBox="1"/>
          <p:nvPr/>
        </p:nvSpPr>
        <p:spPr>
          <a:xfrm>
            <a:off x="8405464" y="4984625"/>
            <a:ext cx="1582865" cy="1528465"/>
          </a:xfrm>
          <a:prstGeom prst="rightArrow">
            <a:avLst/>
          </a:prstGeom>
          <a:solidFill>
            <a:srgbClr val="66FF66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44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alibri"/>
                <a:cs typeface="Arial" pitchFamily="34" charset="0"/>
              </a:rPr>
              <a:t>next</a:t>
            </a:r>
            <a:endParaRPr lang="es-ES" sz="4400" b="1" dirty="0">
              <a:solidFill>
                <a:srgbClr val="66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8787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66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5" grpId="2" animBg="1"/>
      <p:bldP spid="5" grpId="3" animBg="1"/>
      <p:bldP spid="5" grpId="4" animBg="1"/>
      <p:bldP spid="6" grpId="0" animBg="1"/>
      <p:bldP spid="6" grpId="1" animBg="1"/>
      <p:bldP spid="6" grpId="2" animBg="1"/>
      <p:bldP spid="6" grpId="3" animBg="1"/>
      <p:bldP spid="7" grpId="0" animBg="1"/>
      <p:bldP spid="7" grpId="1" animBg="1"/>
      <p:bldP spid="7" grpId="2" animBg="1"/>
      <p:bldP spid="7" grpId="3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240103" y="3470277"/>
            <a:ext cx="3815756" cy="995363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00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eight</a:t>
            </a:r>
            <a:endParaRPr lang="es-ES" sz="4000" dirty="0">
              <a:solidFill>
                <a:prstClr val="black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167458" y="2217738"/>
            <a:ext cx="3872921" cy="9953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00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ten</a:t>
            </a:r>
            <a:endParaRPr lang="es-ES" sz="4000" dirty="0">
              <a:solidFill>
                <a:prstClr val="black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375485" y="981079"/>
            <a:ext cx="4159937" cy="995363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00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two</a:t>
            </a:r>
            <a:endParaRPr lang="es-ES" sz="4000" dirty="0">
              <a:solidFill>
                <a:prstClr val="black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375486" y="4738688"/>
            <a:ext cx="4249257" cy="9953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00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six</a:t>
            </a:r>
            <a:endParaRPr lang="es-ES" sz="4000" dirty="0">
              <a:solidFill>
                <a:prstClr val="black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7 Abrir corchete"/>
          <p:cNvSpPr/>
          <p:nvPr/>
        </p:nvSpPr>
        <p:spPr>
          <a:xfrm flipH="1">
            <a:off x="3647440" y="-171450"/>
            <a:ext cx="3096431" cy="7129463"/>
          </a:xfrm>
          <a:prstGeom prst="leftBracket">
            <a:avLst>
              <a:gd name="adj" fmla="val 150235"/>
            </a:avLst>
          </a:prstGeom>
          <a:solidFill>
            <a:srgbClr val="92D050"/>
          </a:solidFill>
          <a:effectLst>
            <a:outerShdw blurRad="203200" sx="102000" sy="102000" algn="ctr" rotWithShape="0">
              <a:prstClr val="black">
                <a:alpha val="62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487082" y="0"/>
            <a:ext cx="2448563" cy="68580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8318" y="1376107"/>
            <a:ext cx="3365583" cy="3350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20 CuadroTexto">
            <a:hlinkClick r:id="" action="ppaction://hlinkshowjump?jump=nextslide"/>
          </p:cNvPr>
          <p:cNvSpPr txBox="1"/>
          <p:nvPr/>
        </p:nvSpPr>
        <p:spPr>
          <a:xfrm>
            <a:off x="2281566" y="4969114"/>
            <a:ext cx="1582865" cy="1528465"/>
          </a:xfrm>
          <a:prstGeom prst="leftArrow">
            <a:avLst/>
          </a:prstGeom>
          <a:solidFill>
            <a:srgbClr val="66FF66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44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alibri"/>
                <a:cs typeface="Arial" pitchFamily="34" charset="0"/>
              </a:rPr>
              <a:t>next</a:t>
            </a:r>
            <a:endParaRPr lang="es-ES" sz="4400" b="1" dirty="0">
              <a:solidFill>
                <a:srgbClr val="66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6030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66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5" grpId="2" animBg="1"/>
      <p:bldP spid="5" grpId="3" animBg="1"/>
      <p:bldP spid="5" grpId="4" animBg="1"/>
      <p:bldP spid="6" grpId="0" animBg="1"/>
      <p:bldP spid="6" grpId="1" animBg="1"/>
      <p:bldP spid="6" grpId="2" animBg="1"/>
      <p:bldP spid="6" grpId="3" animBg="1"/>
      <p:bldP spid="7" grpId="0" animBg="1"/>
      <p:bldP spid="7" grpId="1" animBg="1"/>
      <p:bldP spid="7" grpId="2" animBg="1"/>
      <p:bldP spid="7" grpId="3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957888" y="981079"/>
            <a:ext cx="3816947" cy="995363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s-ES_tradnl" sz="400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nine</a:t>
            </a:r>
            <a:endParaRPr lang="es-ES" sz="4000" dirty="0">
              <a:solidFill>
                <a:prstClr val="black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423156" y="2217738"/>
            <a:ext cx="4001542" cy="9953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s-ES_tradnl" sz="400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five</a:t>
            </a:r>
            <a:endParaRPr lang="es-ES" sz="4000" dirty="0">
              <a:solidFill>
                <a:prstClr val="black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423159" y="3414713"/>
            <a:ext cx="3888403" cy="9953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s-ES_tradnl" sz="400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eight</a:t>
            </a:r>
            <a:endParaRPr lang="es-ES" sz="4000" dirty="0">
              <a:solidFill>
                <a:prstClr val="black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944786" y="4652963"/>
            <a:ext cx="3815756" cy="9953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s-ES_tradnl" sz="400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three</a:t>
            </a:r>
            <a:endParaRPr lang="es-ES" sz="4000" dirty="0">
              <a:solidFill>
                <a:prstClr val="black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7 Abrir corchete"/>
          <p:cNvSpPr/>
          <p:nvPr/>
        </p:nvSpPr>
        <p:spPr>
          <a:xfrm>
            <a:off x="5663691" y="-171450"/>
            <a:ext cx="3313182" cy="7129463"/>
          </a:xfrm>
          <a:prstGeom prst="leftBracket">
            <a:avLst>
              <a:gd name="adj" fmla="val 150235"/>
            </a:avLst>
          </a:prstGeom>
          <a:solidFill>
            <a:srgbClr val="92D050"/>
          </a:solidFill>
          <a:effectLst>
            <a:outerShdw blurRad="266700" sx="102000" sy="102000" algn="ctr" rotWithShape="0">
              <a:prstClr val="black">
                <a:alpha val="67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8616021" y="-26988"/>
            <a:ext cx="2051981" cy="6884988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273" y="1665292"/>
            <a:ext cx="3537497" cy="34559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20 CuadroTexto">
            <a:hlinkClick r:id="" action="ppaction://hlinkshowjump?jump=nextslide"/>
          </p:cNvPr>
          <p:cNvSpPr txBox="1"/>
          <p:nvPr/>
        </p:nvSpPr>
        <p:spPr>
          <a:xfrm>
            <a:off x="8405464" y="4984625"/>
            <a:ext cx="1582865" cy="1528465"/>
          </a:xfrm>
          <a:prstGeom prst="rightArrow">
            <a:avLst/>
          </a:prstGeom>
          <a:solidFill>
            <a:srgbClr val="66FF66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44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alibri"/>
                <a:cs typeface="Arial" pitchFamily="34" charset="0"/>
              </a:rPr>
              <a:t>next</a:t>
            </a:r>
            <a:endParaRPr lang="es-ES" sz="4400" b="1" dirty="0">
              <a:solidFill>
                <a:srgbClr val="66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6857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66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5" grpId="2" animBg="1"/>
      <p:bldP spid="5" grpId="3" animBg="1"/>
      <p:bldP spid="5" grpId="4" animBg="1"/>
      <p:bldP spid="6" grpId="0" animBg="1"/>
      <p:bldP spid="6" grpId="1" animBg="1"/>
      <p:bldP spid="6" grpId="2" animBg="1"/>
      <p:bldP spid="6" grpId="3" animBg="1"/>
      <p:bldP spid="7" grpId="0" animBg="1"/>
      <p:bldP spid="7" grpId="1" animBg="1"/>
      <p:bldP spid="7" grpId="2" animBg="1"/>
      <p:bldP spid="7" grpId="3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</a:t>
            </a:r>
            <a:r>
              <a:rPr lang="en-US" sz="3600">
                <a:solidFill>
                  <a:srgbClr val="FF0000"/>
                </a:solidFill>
                <a:ea typeface="Times New Roman" panose="02020603050405020304" pitchFamily="18" charset="0"/>
              </a:rPr>
              <a:t>to gain the following: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>
                <a:solidFill>
                  <a:srgbClr val="0070C0"/>
                </a:solidFill>
              </a:rPr>
              <a:t>Vocabulary:</a:t>
            </a:r>
          </a:p>
          <a:p>
            <a:r>
              <a:rPr lang="en-US" sz="3600" i="1">
                <a:solidFill>
                  <a:srgbClr val="0070C0"/>
                </a:solidFill>
              </a:rPr>
              <a:t>one, two, three, four, five, six, seven, eight, nine, ten</a:t>
            </a:r>
            <a:r>
              <a:rPr lang="en-US" sz="3600" b="1">
                <a:solidFill>
                  <a:srgbClr val="0070C0"/>
                </a:solidFill>
              </a:rPr>
              <a:t> 	</a:t>
            </a:r>
          </a:p>
          <a:p>
            <a:r>
              <a:rPr lang="en-US" sz="3600" b="1">
                <a:solidFill>
                  <a:srgbClr val="0070C0"/>
                </a:solidFill>
              </a:rPr>
              <a:t>Sentence pattern: </a:t>
            </a:r>
          </a:p>
          <a:p>
            <a:r>
              <a:rPr lang="en-US" sz="3600" i="1">
                <a:solidFill>
                  <a:srgbClr val="0070C0"/>
                </a:solidFill>
              </a:rPr>
              <a:t>How old are you? -  I’m (eight).  </a:t>
            </a:r>
          </a:p>
          <a:p>
            <a:r>
              <a:rPr lang="en-US" sz="3600" b="1">
                <a:solidFill>
                  <a:srgbClr val="0070C0"/>
                </a:solidFill>
              </a:rPr>
              <a:t>Skills: </a:t>
            </a:r>
          </a:p>
          <a:p>
            <a:r>
              <a:rPr lang="en-US" sz="3600" i="1">
                <a:solidFill>
                  <a:srgbClr val="0070C0"/>
                </a:solidFill>
              </a:rPr>
              <a:t>Count from one to ten, and ask how old someone is.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608909" y="981079"/>
            <a:ext cx="3871731" cy="995363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00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ten</a:t>
            </a:r>
            <a:endParaRPr lang="es-ES" sz="4000" dirty="0">
              <a:solidFill>
                <a:prstClr val="black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6096000" y="3513138"/>
            <a:ext cx="3871730" cy="9953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00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nine</a:t>
            </a:r>
            <a:endParaRPr lang="es-ES" sz="4000" dirty="0">
              <a:solidFill>
                <a:prstClr val="black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096000" y="2217738"/>
            <a:ext cx="3871730" cy="9953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00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seven</a:t>
            </a:r>
            <a:endParaRPr lang="es-ES" sz="4000" dirty="0">
              <a:solidFill>
                <a:prstClr val="black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680366" y="4738688"/>
            <a:ext cx="3871731" cy="9953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00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eight</a:t>
            </a:r>
            <a:endParaRPr lang="es-ES" sz="4000" dirty="0">
              <a:solidFill>
                <a:prstClr val="black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7 Abrir corchete"/>
          <p:cNvSpPr/>
          <p:nvPr/>
        </p:nvSpPr>
        <p:spPr>
          <a:xfrm flipH="1">
            <a:off x="3647440" y="-171450"/>
            <a:ext cx="3096431" cy="7129463"/>
          </a:xfrm>
          <a:prstGeom prst="leftBracket">
            <a:avLst>
              <a:gd name="adj" fmla="val 150235"/>
            </a:avLst>
          </a:prstGeom>
          <a:solidFill>
            <a:srgbClr val="92D050"/>
          </a:solidFill>
          <a:effectLst>
            <a:outerShdw blurRad="292100" sx="102000" sy="102000" algn="ctr" rotWithShape="0">
              <a:prstClr val="black">
                <a:alpha val="62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487082" y="0"/>
            <a:ext cx="2448563" cy="68580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100000">
                        <a14:foregroundMark x1="20183" y1="35909" x2="20183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922" y="1584325"/>
            <a:ext cx="3512660" cy="35448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20 CuadroTexto">
            <a:hlinkClick r:id="" action="ppaction://hlinkshowjump?jump=nextslide"/>
          </p:cNvPr>
          <p:cNvSpPr txBox="1"/>
          <p:nvPr/>
        </p:nvSpPr>
        <p:spPr>
          <a:xfrm>
            <a:off x="2350016" y="5122587"/>
            <a:ext cx="1582865" cy="1528465"/>
          </a:xfrm>
          <a:prstGeom prst="leftArrow">
            <a:avLst/>
          </a:prstGeom>
          <a:solidFill>
            <a:srgbClr val="66FF66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44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alibri"/>
                <a:cs typeface="Arial" pitchFamily="34" charset="0"/>
              </a:rPr>
              <a:t>next</a:t>
            </a:r>
            <a:endParaRPr lang="es-ES" sz="4400" b="1" dirty="0">
              <a:solidFill>
                <a:srgbClr val="66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1309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66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mph" presetSubtype="0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5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6" grpId="2" animBg="1"/>
      <p:bldP spid="6" grpId="3" animBg="1"/>
      <p:bldP spid="5" grpId="0" animBg="1"/>
      <p:bldP spid="5" grpId="1" animBg="1"/>
      <p:bldP spid="5" grpId="2" animBg="1"/>
      <p:bldP spid="5" grpId="3" animBg="1"/>
      <p:bldP spid="5" grpId="4" animBg="1"/>
      <p:bldP spid="7" grpId="0" animBg="1"/>
      <p:bldP spid="7" grpId="1" animBg="1"/>
      <p:bldP spid="7" grpId="2" animBg="1"/>
      <p:bldP spid="7" grpId="3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80BBC0C-FAD5-831A-F4FC-EA6D0969CE1D}"/>
              </a:ext>
            </a:extLst>
          </p:cNvPr>
          <p:cNvGrpSpPr/>
          <p:nvPr/>
        </p:nvGrpSpPr>
        <p:grpSpPr>
          <a:xfrm>
            <a:off x="0" y="307004"/>
            <a:ext cx="10008639" cy="6141421"/>
            <a:chOff x="0" y="307004"/>
            <a:chExt cx="10008639" cy="61414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07004"/>
              <a:ext cx="10008639" cy="614142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1771651" y="598654"/>
              <a:ext cx="6000749" cy="55581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7153EDE8-4537-760F-90F5-47033D1A3593}"/>
              </a:ext>
            </a:extLst>
          </p:cNvPr>
          <p:cNvSpPr/>
          <p:nvPr/>
        </p:nvSpPr>
        <p:spPr>
          <a:xfrm>
            <a:off x="542925" y="409575"/>
            <a:ext cx="8248650" cy="55581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Structures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old are you?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I’m (eight). </a:t>
            </a:r>
            <a:endParaRPr kumimoji="0" lang="en-US" sz="4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252488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FAEFB8-22AB-23AC-1092-015BEAFB7E6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5120" y="861392"/>
            <a:ext cx="7739566" cy="5328559"/>
          </a:xfrm>
          <a:prstGeom prst="rect">
            <a:avLst/>
          </a:prstGeom>
        </p:spPr>
      </p:pic>
      <p:pic>
        <p:nvPicPr>
          <p:cNvPr id="8" name="cd1">
            <a:extLst>
              <a:ext uri="{FF2B5EF4-FFF2-40B4-BE49-F238E27FC236}">
                <a16:creationId xmlns:a16="http://schemas.microsoft.com/office/drawing/2014/main" id="{AF18ED1B-933A-87FA-13A4-F663226FE99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17818"/>
            <a:ext cx="4680856" cy="58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0172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787" y="390525"/>
            <a:ext cx="9024938" cy="6016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01473" y="3718831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nip Single Corner Rectangle 17">
            <a:extLst>
              <a:ext uri="{FF2B5EF4-FFF2-40B4-BE49-F238E27FC236}">
                <a16:creationId xmlns:a16="http://schemas.microsoft.com/office/drawing/2014/main" id="{1F584993-3FFA-072E-E95D-5FB599E08F6E}"/>
              </a:ext>
            </a:extLst>
          </p:cNvPr>
          <p:cNvSpPr/>
          <p:nvPr/>
        </p:nvSpPr>
        <p:spPr>
          <a:xfrm>
            <a:off x="425739" y="4002331"/>
            <a:ext cx="3102255" cy="2191618"/>
          </a:xfrm>
          <a:prstGeom prst="snip1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FAEFB8-22AB-23AC-1092-015BEAFB7E6E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302917"/>
            <a:ext cx="6057993" cy="1413272"/>
          </a:xfrm>
          <a:prstGeom prst="rect">
            <a:avLst/>
          </a:prstGeom>
        </p:spPr>
      </p:pic>
      <p:pic>
        <p:nvPicPr>
          <p:cNvPr id="8" name="cd1">
            <a:extLst>
              <a:ext uri="{FF2B5EF4-FFF2-40B4-BE49-F238E27FC236}">
                <a16:creationId xmlns:a16="http://schemas.microsoft.com/office/drawing/2014/main" id="{AF18ED1B-933A-87FA-13A4-F663226FE995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3303"/>
            <a:ext cx="3708400" cy="936160"/>
          </a:xfrm>
          <a:prstGeom prst="rect">
            <a:avLst/>
          </a:prstGeom>
        </p:spPr>
      </p:pic>
      <p:sp>
        <p:nvSpPr>
          <p:cNvPr id="12" name="Snip Single Corner Rectangle 14">
            <a:extLst>
              <a:ext uri="{FF2B5EF4-FFF2-40B4-BE49-F238E27FC236}">
                <a16:creationId xmlns:a16="http://schemas.microsoft.com/office/drawing/2014/main" id="{AAF41A66-F7A1-5525-4DCF-5CC414280477}"/>
              </a:ext>
            </a:extLst>
          </p:cNvPr>
          <p:cNvSpPr/>
          <p:nvPr/>
        </p:nvSpPr>
        <p:spPr>
          <a:xfrm>
            <a:off x="6427728" y="1710067"/>
            <a:ext cx="3083341" cy="2036616"/>
          </a:xfrm>
          <a:prstGeom prst="snip1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DEA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Single Corner Rectangle 16">
            <a:extLst>
              <a:ext uri="{FF2B5EF4-FFF2-40B4-BE49-F238E27FC236}">
                <a16:creationId xmlns:a16="http://schemas.microsoft.com/office/drawing/2014/main" id="{D89B822B-1A74-D1A3-9AC5-9885CB54AA4E}"/>
              </a:ext>
            </a:extLst>
          </p:cNvPr>
          <p:cNvSpPr/>
          <p:nvPr/>
        </p:nvSpPr>
        <p:spPr>
          <a:xfrm>
            <a:off x="4733221" y="4083081"/>
            <a:ext cx="2945930" cy="2137912"/>
          </a:xfrm>
          <a:prstGeom prst="snip1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D7E4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nip Single Corner Rectangle 17">
            <a:extLst>
              <a:ext uri="{FF2B5EF4-FFF2-40B4-BE49-F238E27FC236}">
                <a16:creationId xmlns:a16="http://schemas.microsoft.com/office/drawing/2014/main" id="{1D51FA7E-7A04-46FD-1C4B-3C9818A3F11D}"/>
              </a:ext>
            </a:extLst>
          </p:cNvPr>
          <p:cNvSpPr/>
          <p:nvPr/>
        </p:nvSpPr>
        <p:spPr>
          <a:xfrm>
            <a:off x="8840837" y="4043189"/>
            <a:ext cx="3102255" cy="2191618"/>
          </a:xfrm>
          <a:prstGeom prst="snip1Rect">
            <a:avLst/>
          </a:prstGeom>
          <a:solidFill>
            <a:srgbClr val="EA6CE4"/>
          </a:solidFill>
          <a:ln>
            <a:solidFill>
              <a:srgbClr val="EA6C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nip Single Corner Rectangle 8">
            <a:extLst>
              <a:ext uri="{FF2B5EF4-FFF2-40B4-BE49-F238E27FC236}">
                <a16:creationId xmlns:a16="http://schemas.microsoft.com/office/drawing/2014/main" id="{2363D60D-0E2B-CE49-D680-7F48A62F2096}"/>
              </a:ext>
            </a:extLst>
          </p:cNvPr>
          <p:cNvSpPr/>
          <p:nvPr/>
        </p:nvSpPr>
        <p:spPr>
          <a:xfrm>
            <a:off x="2808906" y="1697174"/>
            <a:ext cx="2986963" cy="2036616"/>
          </a:xfrm>
          <a:prstGeom prst="snip1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4BA89D-9B6E-3409-C5F2-EF91A7842BBC}"/>
              </a:ext>
            </a:extLst>
          </p:cNvPr>
          <p:cNvSpPr txBox="1"/>
          <p:nvPr/>
        </p:nvSpPr>
        <p:spPr>
          <a:xfrm>
            <a:off x="2940128" y="1885599"/>
            <a:ext cx="2731069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old are you?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D8C6E0-A4EE-E8F3-EEB0-D7CF09E6AD7C}"/>
              </a:ext>
            </a:extLst>
          </p:cNvPr>
          <p:cNvSpPr txBox="1"/>
          <p:nvPr/>
        </p:nvSpPr>
        <p:spPr>
          <a:xfrm>
            <a:off x="2940128" y="2358039"/>
            <a:ext cx="2731069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old are you?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F705AA-3D48-437D-C280-E5568BD6F711}"/>
              </a:ext>
            </a:extLst>
          </p:cNvPr>
          <p:cNvSpPr txBox="1"/>
          <p:nvPr/>
        </p:nvSpPr>
        <p:spPr>
          <a:xfrm>
            <a:off x="2940128" y="2830479"/>
            <a:ext cx="1385059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I’m four.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92FC83-8E2A-BF1E-AE53-C4185A50857A}"/>
              </a:ext>
            </a:extLst>
          </p:cNvPr>
          <p:cNvSpPr txBox="1"/>
          <p:nvPr/>
        </p:nvSpPr>
        <p:spPr>
          <a:xfrm>
            <a:off x="2940128" y="3302919"/>
            <a:ext cx="1385059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I’m four.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B00FE3-35E8-5B1F-E60B-C49CDB4406AB}"/>
              </a:ext>
            </a:extLst>
          </p:cNvPr>
          <p:cNvSpPr txBox="1"/>
          <p:nvPr/>
        </p:nvSpPr>
        <p:spPr>
          <a:xfrm>
            <a:off x="6557198" y="1885599"/>
            <a:ext cx="2731069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old are you?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409895E-1C0F-F098-954E-550AF4C577EB}"/>
              </a:ext>
            </a:extLst>
          </p:cNvPr>
          <p:cNvSpPr txBox="1"/>
          <p:nvPr/>
        </p:nvSpPr>
        <p:spPr>
          <a:xfrm>
            <a:off x="6557198" y="2358039"/>
            <a:ext cx="2731069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old are you?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8756E00-5C1C-A6B9-F33A-164AED911196}"/>
              </a:ext>
            </a:extLst>
          </p:cNvPr>
          <p:cNvSpPr txBox="1"/>
          <p:nvPr/>
        </p:nvSpPr>
        <p:spPr>
          <a:xfrm>
            <a:off x="6557198" y="2830479"/>
            <a:ext cx="1343445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I’m five.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607A64-8A5C-41A0-1440-EC5CBD9103BB}"/>
              </a:ext>
            </a:extLst>
          </p:cNvPr>
          <p:cNvSpPr txBox="1"/>
          <p:nvPr/>
        </p:nvSpPr>
        <p:spPr>
          <a:xfrm>
            <a:off x="6557198" y="3302919"/>
            <a:ext cx="1343445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I’m five.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C73FA0B-CBDD-7936-4880-2B9B5D8B27A2}"/>
              </a:ext>
            </a:extLst>
          </p:cNvPr>
          <p:cNvSpPr txBox="1"/>
          <p:nvPr/>
        </p:nvSpPr>
        <p:spPr>
          <a:xfrm>
            <a:off x="628384" y="4182747"/>
            <a:ext cx="2731069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old are you?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1A14F4-A290-44E4-4122-C25164B6DD8D}"/>
              </a:ext>
            </a:extLst>
          </p:cNvPr>
          <p:cNvSpPr txBox="1"/>
          <p:nvPr/>
        </p:nvSpPr>
        <p:spPr>
          <a:xfrm>
            <a:off x="628384" y="4655187"/>
            <a:ext cx="2731069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old are you?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EAFF182-18D9-83BB-4C12-275D77CE686B}"/>
              </a:ext>
            </a:extLst>
          </p:cNvPr>
          <p:cNvSpPr txBox="1"/>
          <p:nvPr/>
        </p:nvSpPr>
        <p:spPr>
          <a:xfrm>
            <a:off x="628384" y="5127627"/>
            <a:ext cx="1659109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I’m seven.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33A7FC-F4A3-0CB3-6E71-0BDFD6784D3F}"/>
              </a:ext>
            </a:extLst>
          </p:cNvPr>
          <p:cNvSpPr txBox="1"/>
          <p:nvPr/>
        </p:nvSpPr>
        <p:spPr>
          <a:xfrm>
            <a:off x="628384" y="5600067"/>
            <a:ext cx="1659109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I’m seven.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80C95A-E5C1-8670-CDC0-E2846088940C}"/>
              </a:ext>
            </a:extLst>
          </p:cNvPr>
          <p:cNvSpPr txBox="1"/>
          <p:nvPr/>
        </p:nvSpPr>
        <p:spPr>
          <a:xfrm>
            <a:off x="4823411" y="4244096"/>
            <a:ext cx="2731069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old are you?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DAEC0B4-87FC-6D60-A50C-61D674348398}"/>
              </a:ext>
            </a:extLst>
          </p:cNvPr>
          <p:cNvSpPr txBox="1"/>
          <p:nvPr/>
        </p:nvSpPr>
        <p:spPr>
          <a:xfrm>
            <a:off x="4823411" y="4716536"/>
            <a:ext cx="2731069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old are you?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0933C31-9AB4-6AA8-1C85-0915B44B89F4}"/>
              </a:ext>
            </a:extLst>
          </p:cNvPr>
          <p:cNvSpPr txBox="1"/>
          <p:nvPr/>
        </p:nvSpPr>
        <p:spPr>
          <a:xfrm>
            <a:off x="4823411" y="5188976"/>
            <a:ext cx="1454372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I’m nine.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60C662E-0DB9-8367-35C0-80C98A1697F2}"/>
              </a:ext>
            </a:extLst>
          </p:cNvPr>
          <p:cNvSpPr txBox="1"/>
          <p:nvPr/>
        </p:nvSpPr>
        <p:spPr>
          <a:xfrm>
            <a:off x="4823411" y="5661416"/>
            <a:ext cx="1454372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I’m nine.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9A20B1A-E5FC-3319-984E-8958130CDD4C}"/>
              </a:ext>
            </a:extLst>
          </p:cNvPr>
          <p:cNvSpPr txBox="1"/>
          <p:nvPr/>
        </p:nvSpPr>
        <p:spPr>
          <a:xfrm>
            <a:off x="9098477" y="4251208"/>
            <a:ext cx="2731069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old are you?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CD13011-08EC-1EE6-3C7D-CD272F3BB54A}"/>
              </a:ext>
            </a:extLst>
          </p:cNvPr>
          <p:cNvSpPr txBox="1"/>
          <p:nvPr/>
        </p:nvSpPr>
        <p:spPr>
          <a:xfrm>
            <a:off x="9098477" y="4723648"/>
            <a:ext cx="2731069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old are you?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AAC8CA7-8F52-BEF9-763C-089212AAFCCF}"/>
              </a:ext>
            </a:extLst>
          </p:cNvPr>
          <p:cNvSpPr txBox="1"/>
          <p:nvPr/>
        </p:nvSpPr>
        <p:spPr>
          <a:xfrm>
            <a:off x="9098477" y="5196088"/>
            <a:ext cx="1299843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I’m ten.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3387E39-8836-1F05-1E69-6284E9D2DF92}"/>
              </a:ext>
            </a:extLst>
          </p:cNvPr>
          <p:cNvSpPr txBox="1"/>
          <p:nvPr/>
        </p:nvSpPr>
        <p:spPr>
          <a:xfrm>
            <a:off x="9098477" y="5668528"/>
            <a:ext cx="1299843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I’m ten.</a:t>
            </a:r>
            <a:endParaRPr lang="en-US" sz="2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0854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4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5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6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7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8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C9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C10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10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AC810B-0788-93E7-0B92-171BBADB09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572" y="472671"/>
            <a:ext cx="8502869" cy="5668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9F03C9-9FF7-7928-7F2A-69FAC499D763}"/>
              </a:ext>
            </a:extLst>
          </p:cNvPr>
          <p:cNvSpPr txBox="1"/>
          <p:nvPr/>
        </p:nvSpPr>
        <p:spPr>
          <a:xfrm>
            <a:off x="5087008" y="3836276"/>
            <a:ext cx="2740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Speaking</a:t>
            </a:r>
          </a:p>
        </p:txBody>
      </p:sp>
    </p:spTree>
    <p:extLst>
      <p:ext uri="{BB962C8B-B14F-4D97-AF65-F5344CB8AC3E}">
        <p14:creationId xmlns:p14="http://schemas.microsoft.com/office/powerpoint/2010/main" val="3357181305"/>
      </p:ext>
    </p:extLst>
  </p:cSld>
  <p:clrMapOvr>
    <a:masterClrMapping/>
  </p:clrMapOvr>
  <p:transition spd="slow">
    <p:comb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7695F9-CA6D-CC77-73FA-0D314E26B7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548" y="330294"/>
            <a:ext cx="3864151" cy="5768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F34025-C49A-6B25-7C00-AD0E9BED36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56" b="7792"/>
          <a:stretch/>
        </p:blipFill>
        <p:spPr>
          <a:xfrm>
            <a:off x="4176487" y="330294"/>
            <a:ext cx="6063343" cy="9354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C0E9DC-1BB6-F03F-1288-1FDF887770C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2264" y="1265755"/>
            <a:ext cx="7297952" cy="509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02466"/>
      </p:ext>
    </p:extLst>
  </p:cSld>
  <p:clrMapOvr>
    <a:masterClrMapping/>
  </p:clrMapOvr>
  <p:transition spd="slow">
    <p:comb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7695F9-CA6D-CC77-73FA-0D314E26B7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978" y="424637"/>
            <a:ext cx="4121972" cy="540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C0E9DC-1BB6-F03F-1288-1FDF887770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9964" y="335145"/>
            <a:ext cx="3638550" cy="49463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9A991A-38BE-FF65-EFB2-7973F29921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532"/>
          <a:stretch/>
        </p:blipFill>
        <p:spPr>
          <a:xfrm>
            <a:off x="2072082" y="1029320"/>
            <a:ext cx="1063004" cy="10458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C96888-9145-9932-3116-10B5B36857AB}"/>
              </a:ext>
            </a:extLst>
          </p:cNvPr>
          <p:cNvSpPr txBox="1"/>
          <p:nvPr/>
        </p:nvSpPr>
        <p:spPr>
          <a:xfrm>
            <a:off x="2978689" y="5510033"/>
            <a:ext cx="6041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I'm seven.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145821-0037-DE94-F426-42485A5AFE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9607" y="5357658"/>
            <a:ext cx="1118793" cy="1075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185308-EC15-7755-47D5-65120299B4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5661" y="1154234"/>
            <a:ext cx="3233654" cy="83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3099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7695F9-CA6D-CC77-73FA-0D314E26B7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978" y="424637"/>
            <a:ext cx="4121972" cy="540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C0E9DC-1BB6-F03F-1288-1FDF887770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9964" y="335145"/>
            <a:ext cx="3638550" cy="49463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9A991A-38BE-FF65-EFB2-7973F29921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532"/>
          <a:stretch/>
        </p:blipFill>
        <p:spPr>
          <a:xfrm>
            <a:off x="2072082" y="1029320"/>
            <a:ext cx="1063004" cy="10458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C96888-9145-9932-3116-10B5B36857AB}"/>
              </a:ext>
            </a:extLst>
          </p:cNvPr>
          <p:cNvSpPr txBox="1"/>
          <p:nvPr/>
        </p:nvSpPr>
        <p:spPr>
          <a:xfrm>
            <a:off x="2978689" y="5510033"/>
            <a:ext cx="6041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I'm four.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145821-0037-DE94-F426-42485A5AFE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9607" y="5357658"/>
            <a:ext cx="1118793" cy="1075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185308-EC15-7755-47D5-65120299B4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5661" y="1154234"/>
            <a:ext cx="3233654" cy="83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6445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7695F9-CA6D-CC77-73FA-0D314E26B7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978" y="424637"/>
            <a:ext cx="4121972" cy="540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C0E9DC-1BB6-F03F-1288-1FDF887770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9964" y="335145"/>
            <a:ext cx="3638550" cy="49463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9A991A-38BE-FF65-EFB2-7973F29921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532"/>
          <a:stretch/>
        </p:blipFill>
        <p:spPr>
          <a:xfrm>
            <a:off x="2072082" y="1029320"/>
            <a:ext cx="1063004" cy="10458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C96888-9145-9932-3116-10B5B36857AB}"/>
              </a:ext>
            </a:extLst>
          </p:cNvPr>
          <p:cNvSpPr txBox="1"/>
          <p:nvPr/>
        </p:nvSpPr>
        <p:spPr>
          <a:xfrm>
            <a:off x="2978689" y="5510033"/>
            <a:ext cx="6041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I'm ten.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145821-0037-DE94-F426-42485A5AFE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9607" y="5357658"/>
            <a:ext cx="1118793" cy="1075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185308-EC15-7755-47D5-65120299B4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5661" y="1154234"/>
            <a:ext cx="3233654" cy="83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923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3632"/>
            <a:ext cx="9398524" cy="5872227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385107" y="712395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7695F9-CA6D-CC77-73FA-0D314E26B7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978" y="424637"/>
            <a:ext cx="4121972" cy="540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C0E9DC-1BB6-F03F-1288-1FDF887770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523"/>
          <a:stretch/>
        </p:blipFill>
        <p:spPr>
          <a:xfrm>
            <a:off x="6789964" y="335145"/>
            <a:ext cx="3638550" cy="49463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9A991A-38BE-FF65-EFB2-7973F29921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532"/>
          <a:stretch/>
        </p:blipFill>
        <p:spPr>
          <a:xfrm>
            <a:off x="2072082" y="1029320"/>
            <a:ext cx="1063004" cy="10458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C96888-9145-9932-3116-10B5B36857AB}"/>
              </a:ext>
            </a:extLst>
          </p:cNvPr>
          <p:cNvSpPr txBox="1"/>
          <p:nvPr/>
        </p:nvSpPr>
        <p:spPr>
          <a:xfrm>
            <a:off x="2978689" y="5510033"/>
            <a:ext cx="6041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I'm </a:t>
            </a:r>
            <a:r>
              <a:rPr lang="en-US" sz="5400">
                <a:solidFill>
                  <a:srgbClr val="002060"/>
                </a:solidFill>
                <a:latin typeface="Calibri"/>
              </a:rPr>
              <a:t>six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145821-0037-DE94-F426-42485A5AFE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9607" y="5357658"/>
            <a:ext cx="1118793" cy="1075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185308-EC15-7755-47D5-65120299B4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5661" y="1154234"/>
            <a:ext cx="3233654" cy="83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3391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7695F9-CA6D-CC77-73FA-0D314E26B7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978" y="424637"/>
            <a:ext cx="4121972" cy="540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C0E9DC-1BB6-F03F-1288-1FDF887770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50"/>
          <a:stretch/>
        </p:blipFill>
        <p:spPr>
          <a:xfrm>
            <a:off x="6789964" y="335145"/>
            <a:ext cx="3638550" cy="49463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9A991A-38BE-FF65-EFB2-7973F29921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532"/>
          <a:stretch/>
        </p:blipFill>
        <p:spPr>
          <a:xfrm>
            <a:off x="2072082" y="1029320"/>
            <a:ext cx="1063004" cy="10458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C96888-9145-9932-3116-10B5B36857AB}"/>
              </a:ext>
            </a:extLst>
          </p:cNvPr>
          <p:cNvSpPr txBox="1"/>
          <p:nvPr/>
        </p:nvSpPr>
        <p:spPr>
          <a:xfrm>
            <a:off x="2978689" y="5510033"/>
            <a:ext cx="6041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I'm </a:t>
            </a:r>
            <a:r>
              <a:rPr lang="en-US" sz="5400">
                <a:solidFill>
                  <a:srgbClr val="002060"/>
                </a:solidFill>
                <a:latin typeface="Calibri"/>
              </a:rPr>
              <a:t>three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145821-0037-DE94-F426-42485A5AFE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9607" y="5357658"/>
            <a:ext cx="1118793" cy="1075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185308-EC15-7755-47D5-65120299B4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5661" y="1154234"/>
            <a:ext cx="3233654" cy="83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7417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7695F9-CA6D-CC77-73FA-0D314E26B7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978" y="424637"/>
            <a:ext cx="4121972" cy="540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C0E9DC-1BB6-F03F-1288-1FDF887770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9964" y="335145"/>
            <a:ext cx="3638550" cy="49463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9A991A-38BE-FF65-EFB2-7973F29921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532"/>
          <a:stretch/>
        </p:blipFill>
        <p:spPr>
          <a:xfrm>
            <a:off x="2072082" y="1029320"/>
            <a:ext cx="1063004" cy="10458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C96888-9145-9932-3116-10B5B36857AB}"/>
              </a:ext>
            </a:extLst>
          </p:cNvPr>
          <p:cNvSpPr txBox="1"/>
          <p:nvPr/>
        </p:nvSpPr>
        <p:spPr>
          <a:xfrm>
            <a:off x="2978689" y="5510033"/>
            <a:ext cx="6041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I'm </a:t>
            </a:r>
            <a:r>
              <a:rPr lang="en-US" sz="5400">
                <a:solidFill>
                  <a:srgbClr val="002060"/>
                </a:solidFill>
                <a:latin typeface="Calibri"/>
              </a:rPr>
              <a:t>five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145821-0037-DE94-F426-42485A5AFE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9607" y="5357658"/>
            <a:ext cx="1118793" cy="1075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185308-EC15-7755-47D5-65120299B4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5661" y="1154234"/>
            <a:ext cx="3233654" cy="83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9010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7695F9-CA6D-CC77-73FA-0D314E26B7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978" y="424637"/>
            <a:ext cx="4121972" cy="540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C0E9DC-1BB6-F03F-1288-1FDF887770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9964" y="335145"/>
            <a:ext cx="3638550" cy="49463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9A991A-38BE-FF65-EFB2-7973F29921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532"/>
          <a:stretch/>
        </p:blipFill>
        <p:spPr>
          <a:xfrm>
            <a:off x="2072082" y="1029320"/>
            <a:ext cx="1063004" cy="10458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C96888-9145-9932-3116-10B5B36857AB}"/>
              </a:ext>
            </a:extLst>
          </p:cNvPr>
          <p:cNvSpPr txBox="1"/>
          <p:nvPr/>
        </p:nvSpPr>
        <p:spPr>
          <a:xfrm>
            <a:off x="2978689" y="5510033"/>
            <a:ext cx="6041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I'm </a:t>
            </a:r>
            <a:r>
              <a:rPr lang="en-US" sz="5400">
                <a:solidFill>
                  <a:srgbClr val="002060"/>
                </a:solidFill>
                <a:latin typeface="Calibri"/>
              </a:rPr>
              <a:t>eight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145821-0037-DE94-F426-42485A5AFE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9607" y="5357658"/>
            <a:ext cx="1118793" cy="1075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185308-EC15-7755-47D5-65120299B4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5661" y="1154234"/>
            <a:ext cx="3233654" cy="83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235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7695F9-CA6D-CC77-73FA-0D314E26B7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978" y="424637"/>
            <a:ext cx="4121972" cy="540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C0E9DC-1BB6-F03F-1288-1FDF887770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79"/>
          <a:stretch/>
        </p:blipFill>
        <p:spPr>
          <a:xfrm>
            <a:off x="6789964" y="335145"/>
            <a:ext cx="3638550" cy="49463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9A991A-38BE-FF65-EFB2-7973F29921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532"/>
          <a:stretch/>
        </p:blipFill>
        <p:spPr>
          <a:xfrm>
            <a:off x="2072082" y="1029320"/>
            <a:ext cx="1063004" cy="10458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C96888-9145-9932-3116-10B5B36857AB}"/>
              </a:ext>
            </a:extLst>
          </p:cNvPr>
          <p:cNvSpPr txBox="1"/>
          <p:nvPr/>
        </p:nvSpPr>
        <p:spPr>
          <a:xfrm>
            <a:off x="2978689" y="5510033"/>
            <a:ext cx="6041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I'm </a:t>
            </a:r>
            <a:r>
              <a:rPr lang="en-US" sz="5400" noProof="0">
                <a:solidFill>
                  <a:srgbClr val="002060"/>
                </a:solidFill>
                <a:latin typeface="Calibri"/>
              </a:rPr>
              <a:t>nine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145821-0037-DE94-F426-42485A5AFE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9607" y="5357658"/>
            <a:ext cx="1118793" cy="1075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185308-EC15-7755-47D5-65120299B4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5661" y="1154234"/>
            <a:ext cx="3233654" cy="83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037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E55505-D693-1A9D-C8E6-94CA62FB8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811" y="1234876"/>
            <a:ext cx="11194256" cy="49990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D85C6D-F240-3C13-8E79-0790F7C52F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9262"/>
            <a:ext cx="4791110" cy="63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91131"/>
      </p:ext>
    </p:extLst>
  </p:cSld>
  <p:clrMapOvr>
    <a:masterClrMapping/>
  </p:clrMapOvr>
  <p:transition spd="slow">
    <p:comb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AC810B-0788-93E7-0B92-171BBADB09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572" y="472671"/>
            <a:ext cx="8502869" cy="5668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9F03C9-9FF7-7928-7F2A-69FAC499D763}"/>
              </a:ext>
            </a:extLst>
          </p:cNvPr>
          <p:cNvSpPr txBox="1"/>
          <p:nvPr/>
        </p:nvSpPr>
        <p:spPr>
          <a:xfrm>
            <a:off x="4989472" y="3519284"/>
            <a:ext cx="2740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Further Practice</a:t>
            </a:r>
          </a:p>
        </p:txBody>
      </p:sp>
    </p:spTree>
    <p:extLst>
      <p:ext uri="{BB962C8B-B14F-4D97-AF65-F5344CB8AC3E}">
        <p14:creationId xmlns:p14="http://schemas.microsoft.com/office/powerpoint/2010/main" val="160721705"/>
      </p:ext>
    </p:extLst>
  </p:cSld>
  <p:clrMapOvr>
    <a:masterClrMapping/>
  </p:clrMapOvr>
  <p:transition spd="slow">
    <p:comb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9C36BEA-AD2C-DE75-5B60-B1E3F3236F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469" y="741077"/>
            <a:ext cx="10559302" cy="55790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CB1FFA-25A9-1B6E-E433-036FC9712EDF}"/>
              </a:ext>
            </a:extLst>
          </p:cNvPr>
          <p:cNvSpPr/>
          <p:nvPr/>
        </p:nvSpPr>
        <p:spPr>
          <a:xfrm>
            <a:off x="9570298" y="1422400"/>
            <a:ext cx="1627473" cy="5326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</a:rPr>
              <a:t>eight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2EC7919-7CC1-423E-4E6C-AC1D100AC9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3174"/>
            <a:ext cx="6296904" cy="50461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18659E1-8C24-A7E8-07F7-91A42B07F09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0343" y="1058935"/>
            <a:ext cx="726664" cy="95480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4B9A5F9-DF5B-4D3B-0AA7-638C90685819}"/>
              </a:ext>
            </a:extLst>
          </p:cNvPr>
          <p:cNvSpPr/>
          <p:nvPr/>
        </p:nvSpPr>
        <p:spPr>
          <a:xfrm>
            <a:off x="9570298" y="3423191"/>
            <a:ext cx="1627473" cy="5326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</a:rPr>
              <a:t>five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BA10A62-7437-8D8A-1A7D-87B76FFD972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0343" y="3070179"/>
            <a:ext cx="726664" cy="933897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DCB32F8-5153-D5EF-63F4-8869DFCE7986}"/>
              </a:ext>
            </a:extLst>
          </p:cNvPr>
          <p:cNvSpPr/>
          <p:nvPr/>
        </p:nvSpPr>
        <p:spPr>
          <a:xfrm>
            <a:off x="9570298" y="5339077"/>
            <a:ext cx="1627473" cy="5326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</a:rPr>
              <a:t>seven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91D43FE-F7FC-FC89-2D3E-CF245F8EE91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0343" y="4987203"/>
            <a:ext cx="726664" cy="93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0834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  <p:bldP spid="2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9C36BEA-AD2C-DE75-5B60-B1E3F3236F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208" y="1422400"/>
            <a:ext cx="11959583" cy="43981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2EC7919-7CC1-423E-4E6C-AC1D100AC9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38659"/>
            <a:ext cx="3693527" cy="6265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F6517A5-EDE5-B4D6-3C14-D550CFCB8FA6}"/>
              </a:ext>
            </a:extLst>
          </p:cNvPr>
          <p:cNvSpPr/>
          <p:nvPr/>
        </p:nvSpPr>
        <p:spPr>
          <a:xfrm>
            <a:off x="4105670" y="2010228"/>
            <a:ext cx="894502" cy="5326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e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6A567F-AF15-8FB8-E5F8-D4BDE76B1B03}"/>
              </a:ext>
            </a:extLst>
          </p:cNvPr>
          <p:cNvSpPr/>
          <p:nvPr/>
        </p:nvSpPr>
        <p:spPr>
          <a:xfrm>
            <a:off x="8750241" y="2010228"/>
            <a:ext cx="894502" cy="5326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f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7215BC-5261-C6C5-C4A8-1CE932706C60}"/>
              </a:ext>
            </a:extLst>
          </p:cNvPr>
          <p:cNvSpPr/>
          <p:nvPr/>
        </p:nvSpPr>
        <p:spPr>
          <a:xfrm>
            <a:off x="3434337" y="4688114"/>
            <a:ext cx="894502" cy="5326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i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E92171-D1CA-5650-3E7B-016176960BC8}"/>
              </a:ext>
            </a:extLst>
          </p:cNvPr>
          <p:cNvSpPr/>
          <p:nvPr/>
        </p:nvSpPr>
        <p:spPr>
          <a:xfrm>
            <a:off x="9987537" y="4688114"/>
            <a:ext cx="894502" cy="5326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g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4412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5" grpId="0" animBg="1"/>
      <p:bldP spid="1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D884B75-71E9-8FA9-6E41-A42C0288850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7986"/>
            <a:ext cx="7235371" cy="7873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1D2998-A15D-C116-9239-E84C8FA0AC0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725" b="-2725"/>
          <a:stretch/>
        </p:blipFill>
        <p:spPr>
          <a:xfrm>
            <a:off x="460828" y="1576484"/>
            <a:ext cx="11096171" cy="3541484"/>
          </a:xfrm>
          <a:prstGeom prst="rect">
            <a:avLst/>
          </a:prstGeom>
        </p:spPr>
      </p:pic>
      <p:pic>
        <p:nvPicPr>
          <p:cNvPr id="10" name="11 Imagen">
            <a:extLst>
              <a:ext uri="{FF2B5EF4-FFF2-40B4-BE49-F238E27FC236}">
                <a16:creationId xmlns:a16="http://schemas.microsoft.com/office/drawing/2014/main" id="{63FCD058-1E24-8001-A31C-53E14068B87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35148" y="4020457"/>
            <a:ext cx="844217" cy="7373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87A941-3294-BAE1-A2E7-832131A7B74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780"/>
          <a:stretch/>
        </p:blipFill>
        <p:spPr>
          <a:xfrm>
            <a:off x="1952171" y="1576484"/>
            <a:ext cx="595879" cy="6369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2BE86C-9D45-D23B-F482-BEBA630C447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772"/>
          <a:stretch/>
        </p:blipFill>
        <p:spPr>
          <a:xfrm>
            <a:off x="5710973" y="1576484"/>
            <a:ext cx="660798" cy="6369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BA14E1-05C6-C218-03AC-4A7D5568840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772"/>
          <a:stretch/>
        </p:blipFill>
        <p:spPr>
          <a:xfrm>
            <a:off x="9441145" y="1576484"/>
            <a:ext cx="660798" cy="636944"/>
          </a:xfrm>
          <a:prstGeom prst="rect">
            <a:avLst/>
          </a:prstGeom>
        </p:spPr>
      </p:pic>
      <p:pic>
        <p:nvPicPr>
          <p:cNvPr id="15" name="11 Imagen">
            <a:extLst>
              <a:ext uri="{FF2B5EF4-FFF2-40B4-BE49-F238E27FC236}">
                <a16:creationId xmlns:a16="http://schemas.microsoft.com/office/drawing/2014/main" id="{C20C54D8-62D1-EA9F-529A-040638EB62E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00205" y="3907218"/>
            <a:ext cx="844217" cy="7373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>
            <a:extLst>
              <a:ext uri="{FF2B5EF4-FFF2-40B4-BE49-F238E27FC236}">
                <a16:creationId xmlns:a16="http://schemas.microsoft.com/office/drawing/2014/main" id="{45D96950-3DB9-B7D8-B389-D4B9EE9FF1A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29943" y="4019108"/>
            <a:ext cx="844217" cy="7373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77153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B9F34D2-FA5D-49F7-121E-076B43F98C36}"/>
              </a:ext>
            </a:extLst>
          </p:cNvPr>
          <p:cNvSpPr txBox="1"/>
          <p:nvPr/>
        </p:nvSpPr>
        <p:spPr>
          <a:xfrm>
            <a:off x="6515699" y="671957"/>
            <a:ext cx="2830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Name Chain</a:t>
            </a:r>
            <a:endParaRPr lang="en-US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3F77E6-147C-F283-A6C6-CF1A8661386B}"/>
              </a:ext>
            </a:extLst>
          </p:cNvPr>
          <p:cNvSpPr/>
          <p:nvPr/>
        </p:nvSpPr>
        <p:spPr>
          <a:xfrm>
            <a:off x="4931807" y="1397185"/>
            <a:ext cx="517898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600" b="1" dirty="0">
                <a:ln/>
                <a:solidFill>
                  <a:schemeClr val="accent6">
                    <a:lumMod val="75000"/>
                  </a:schemeClr>
                </a:solidFill>
              </a:rPr>
              <a:t>Hello, my name is ______.</a:t>
            </a:r>
          </a:p>
          <a:p>
            <a:r>
              <a:rPr lang="en-US" sz="3600" b="1" dirty="0" err="1">
                <a:ln/>
                <a:solidFill>
                  <a:schemeClr val="accent6">
                    <a:lumMod val="75000"/>
                  </a:schemeClr>
                </a:solidFill>
              </a:rPr>
              <a:t>He/She</a:t>
            </a:r>
            <a:r>
              <a:rPr lang="en-US" sz="3600" b="1" dirty="0">
                <a:ln/>
                <a:solidFill>
                  <a:schemeClr val="accent6">
                    <a:lumMod val="75000"/>
                  </a:schemeClr>
                </a:solidFill>
              </a:rPr>
              <a:t> is______.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0EA0CE-579A-1379-D3B1-633FAA4A8361}"/>
              </a:ext>
            </a:extLst>
          </p:cNvPr>
          <p:cNvSpPr/>
          <p:nvPr/>
        </p:nvSpPr>
        <p:spPr>
          <a:xfrm>
            <a:off x="4931807" y="3773737"/>
            <a:ext cx="67792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600" b="1" u="sng" dirty="0">
                <a:ln/>
                <a:solidFill>
                  <a:srgbClr val="0070C0"/>
                </a:solidFill>
              </a:rPr>
              <a:t>Student 1:</a:t>
            </a:r>
            <a:r>
              <a:rPr lang="en-US" sz="3600" b="1" dirty="0">
                <a:ln/>
                <a:solidFill>
                  <a:srgbClr val="0070C0"/>
                </a:solidFill>
              </a:rPr>
              <a:t> Hello, my name is </a:t>
            </a:r>
            <a:r>
              <a:rPr lang="en-US" sz="3600" b="1" u="sng">
                <a:ln/>
                <a:solidFill>
                  <a:schemeClr val="accent6">
                    <a:lumMod val="75000"/>
                  </a:schemeClr>
                </a:solidFill>
              </a:rPr>
              <a:t>Nina</a:t>
            </a:r>
            <a:r>
              <a:rPr lang="en-US" sz="3600" b="1">
                <a:ln/>
                <a:solidFill>
                  <a:srgbClr val="0070C0"/>
                </a:solidFill>
              </a:rPr>
              <a:t>.</a:t>
            </a:r>
          </a:p>
          <a:p>
            <a:r>
              <a:rPr lang="en-US" sz="3600" b="1">
                <a:ln/>
                <a:solidFill>
                  <a:srgbClr val="0070C0"/>
                </a:solidFill>
              </a:rPr>
              <a:t>She is </a:t>
            </a:r>
            <a:r>
              <a:rPr lang="en-US" sz="3600" b="1" u="sng">
                <a:ln/>
                <a:solidFill>
                  <a:schemeClr val="accent6">
                    <a:lumMod val="75000"/>
                  </a:schemeClr>
                </a:solidFill>
              </a:rPr>
              <a:t>Lan</a:t>
            </a:r>
            <a:r>
              <a:rPr lang="en-US" sz="3600" b="1">
                <a:ln/>
                <a:solidFill>
                  <a:srgbClr val="0070C0"/>
                </a:solidFill>
              </a:rPr>
              <a:t>.</a:t>
            </a:r>
            <a:endParaRPr lang="en-US" sz="3600" b="1" dirty="0">
              <a:ln/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802FFC-CEF2-03D6-52EA-CE6A8D5360CF}"/>
              </a:ext>
            </a:extLst>
          </p:cNvPr>
          <p:cNvSpPr txBox="1"/>
          <p:nvPr/>
        </p:nvSpPr>
        <p:spPr>
          <a:xfrm>
            <a:off x="4931807" y="3084263"/>
            <a:ext cx="2830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>
                <a:solidFill>
                  <a:srgbClr val="0070C0"/>
                </a:solidFill>
              </a:rPr>
              <a:t>Example:</a:t>
            </a:r>
            <a:endParaRPr lang="en-US" u="sng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9C13BB-EB58-BFD0-4699-5FC9BAB33C9B}"/>
              </a:ext>
            </a:extLst>
          </p:cNvPr>
          <p:cNvSpPr/>
          <p:nvPr/>
        </p:nvSpPr>
        <p:spPr>
          <a:xfrm>
            <a:off x="4931807" y="4860650"/>
            <a:ext cx="655647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600" b="1" u="sng" dirty="0">
                <a:ln/>
                <a:solidFill>
                  <a:srgbClr val="0070C0"/>
                </a:solidFill>
              </a:rPr>
              <a:t>Student 2:</a:t>
            </a:r>
            <a:r>
              <a:rPr lang="en-US" sz="3600" b="1" dirty="0">
                <a:ln/>
                <a:solidFill>
                  <a:srgbClr val="0070C0"/>
                </a:solidFill>
              </a:rPr>
              <a:t> Hello, my name is </a:t>
            </a:r>
            <a:r>
              <a:rPr lang="en-US" sz="3600" b="1" u="sng" dirty="0">
                <a:ln/>
                <a:solidFill>
                  <a:schemeClr val="accent6">
                    <a:lumMod val="75000"/>
                  </a:schemeClr>
                </a:solidFill>
              </a:rPr>
              <a:t>Lan</a:t>
            </a:r>
            <a:r>
              <a:rPr lang="en-US" sz="3600" b="1" dirty="0">
                <a:ln/>
                <a:solidFill>
                  <a:srgbClr val="0070C0"/>
                </a:solidFill>
              </a:rPr>
              <a:t>.</a:t>
            </a:r>
          </a:p>
          <a:p>
            <a:r>
              <a:rPr lang="en-US" sz="3600" b="1">
                <a:ln/>
                <a:solidFill>
                  <a:srgbClr val="0070C0"/>
                </a:solidFill>
              </a:rPr>
              <a:t>He is </a:t>
            </a:r>
            <a:r>
              <a:rPr lang="en-US" sz="3600" b="1" u="sng">
                <a:ln/>
                <a:solidFill>
                  <a:schemeClr val="accent6">
                    <a:lumMod val="75000"/>
                  </a:schemeClr>
                </a:solidFill>
              </a:rPr>
              <a:t>Jack</a:t>
            </a:r>
            <a:r>
              <a:rPr lang="en-US" sz="3600" b="1">
                <a:ln/>
                <a:solidFill>
                  <a:srgbClr val="0070C0"/>
                </a:solidFill>
              </a:rPr>
              <a:t>.</a:t>
            </a:r>
            <a:endParaRPr lang="en-US" sz="3600" b="1" dirty="0">
              <a:ln/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4ADCF9-D99C-E42A-228A-495FA7230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01" y="842962"/>
            <a:ext cx="4276725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5725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9C36BEA-AD2C-DE75-5B60-B1E3F3236F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208" y="1839923"/>
            <a:ext cx="11959583" cy="35630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2EC7919-7CC1-423E-4E6C-AC1D100AC9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6151"/>
            <a:ext cx="6403325" cy="868573"/>
          </a:xfrm>
          <a:prstGeom prst="rect">
            <a:avLst/>
          </a:prstGeom>
        </p:spPr>
      </p:pic>
      <p:pic>
        <p:nvPicPr>
          <p:cNvPr id="8" name="11 Imagen">
            <a:extLst>
              <a:ext uri="{FF2B5EF4-FFF2-40B4-BE49-F238E27FC236}">
                <a16:creationId xmlns:a16="http://schemas.microsoft.com/office/drawing/2014/main" id="{E545C89C-CCEC-0E9B-0B83-1D87080600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44062" y="3788229"/>
            <a:ext cx="1450766" cy="126712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69302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9C36BEA-AD2C-DE75-5B60-B1E3F3236F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208" y="1849388"/>
            <a:ext cx="11959583" cy="35441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2EC7919-7CC1-423E-4E6C-AC1D100AC9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6151"/>
            <a:ext cx="6403325" cy="868573"/>
          </a:xfrm>
          <a:prstGeom prst="rect">
            <a:avLst/>
          </a:prstGeom>
        </p:spPr>
      </p:pic>
      <p:pic>
        <p:nvPicPr>
          <p:cNvPr id="8" name="11 Imagen">
            <a:extLst>
              <a:ext uri="{FF2B5EF4-FFF2-40B4-BE49-F238E27FC236}">
                <a16:creationId xmlns:a16="http://schemas.microsoft.com/office/drawing/2014/main" id="{E545C89C-CCEC-0E9B-0B83-1D87080600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15776" y="2721429"/>
            <a:ext cx="1450766" cy="126712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9993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9C36BEA-AD2C-DE75-5B60-B1E3F3236F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987" y="1849388"/>
            <a:ext cx="11526024" cy="35441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2EC7919-7CC1-423E-4E6C-AC1D100AC9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6151"/>
            <a:ext cx="6403325" cy="868573"/>
          </a:xfrm>
          <a:prstGeom prst="rect">
            <a:avLst/>
          </a:prstGeom>
        </p:spPr>
      </p:pic>
      <p:pic>
        <p:nvPicPr>
          <p:cNvPr id="8" name="11 Imagen">
            <a:extLst>
              <a:ext uri="{FF2B5EF4-FFF2-40B4-BE49-F238E27FC236}">
                <a16:creationId xmlns:a16="http://schemas.microsoft.com/office/drawing/2014/main" id="{E545C89C-CCEC-0E9B-0B83-1D87080600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43204" y="3773714"/>
            <a:ext cx="1450766" cy="126712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11901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3"/>
            <a:ext cx="9229273" cy="6114798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ransition spd="slow">
    <p:comb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6848" y="-37174"/>
            <a:ext cx="12558848" cy="6895175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8753" y="4955217"/>
            <a:ext cx="2700763" cy="1018120"/>
          </a:xfrm>
          <a:prstGeom prst="rect">
            <a:avLst/>
          </a:prstGeom>
        </p:spPr>
      </p:pic>
      <p:pic>
        <p:nvPicPr>
          <p:cNvPr id="14" name="Picture 13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3303" y="205217"/>
            <a:ext cx="451415" cy="457200"/>
          </a:xfrm>
          <a:prstGeom prst="ellipse">
            <a:avLst/>
          </a:prstGeom>
        </p:spPr>
      </p:pic>
      <p:pic>
        <p:nvPicPr>
          <p:cNvPr id="15" name="Picture 1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346" y="205217"/>
            <a:ext cx="449991" cy="457200"/>
          </a:xfrm>
          <a:prstGeom prst="ellipse">
            <a:avLst/>
          </a:prstGeom>
        </p:spPr>
      </p:pic>
      <p:pic>
        <p:nvPicPr>
          <p:cNvPr id="16" name="Picture 15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2685" y="205217"/>
            <a:ext cx="455735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60979726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29" y="344859"/>
            <a:ext cx="12193057" cy="61682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36" r="21017"/>
          <a:stretch/>
        </p:blipFill>
        <p:spPr>
          <a:xfrm>
            <a:off x="-38101" y="1873809"/>
            <a:ext cx="12230101" cy="4635992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3" y="2644071"/>
            <a:ext cx="8148577" cy="1050403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F9B53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F9B53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3713" y="4062337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1321" y="3959787"/>
            <a:ext cx="2341067" cy="245080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17467">
            <a:off x="9106693" y="1329204"/>
            <a:ext cx="2017001" cy="1323061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4411" y="5862283"/>
            <a:ext cx="682811" cy="579171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2145" y="5656286"/>
            <a:ext cx="999831" cy="853515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80796" y="3099520"/>
            <a:ext cx="1102649" cy="111959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17467">
            <a:off x="6523682" y="3629748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6791" y="1625136"/>
            <a:ext cx="1025392" cy="714816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FA37AB7D-6C96-02C4-FEB3-436036733AAA}"/>
              </a:ext>
            </a:extLst>
          </p:cNvPr>
          <p:cNvGrpSpPr/>
          <p:nvPr/>
        </p:nvGrpSpPr>
        <p:grpSpPr>
          <a:xfrm>
            <a:off x="1738111" y="3144723"/>
            <a:ext cx="9144000" cy="3379448"/>
            <a:chOff x="1531631" y="2879250"/>
            <a:chExt cx="9144000" cy="3975904"/>
          </a:xfrm>
        </p:grpSpPr>
        <p:sp>
          <p:nvSpPr>
            <p:cNvPr id="54" name="Freeform 54">
              <a:extLst>
                <a:ext uri="{FF2B5EF4-FFF2-40B4-BE49-F238E27FC236}">
                  <a16:creationId xmlns:a16="http://schemas.microsoft.com/office/drawing/2014/main" id="{546A5C74-1CD9-CEE0-4456-BF0D80DB19A6}"/>
                </a:ext>
              </a:extLst>
            </p:cNvPr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9B53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BD3C0D06-ADDE-7703-EFAE-71D1184724E1}"/>
                </a:ext>
              </a:extLst>
            </p:cNvPr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9B53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17467">
            <a:off x="4486688" y="1644991"/>
            <a:ext cx="2017001" cy="132306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E997BFB-54A8-6A45-5F3A-FC190B35268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107" y="488232"/>
            <a:ext cx="811440" cy="76771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17467">
            <a:off x="9122780" y="4359596"/>
            <a:ext cx="2017001" cy="13230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4280" y="6303803"/>
            <a:ext cx="2341067" cy="2450804"/>
          </a:xfrm>
          <a:prstGeom prst="rect">
            <a:avLst/>
          </a:prstGeom>
        </p:spPr>
      </p:pic>
      <p:sp>
        <p:nvSpPr>
          <p:cNvPr id="42" name="Rounded Rectangle 41"/>
          <p:cNvSpPr/>
          <p:nvPr/>
        </p:nvSpPr>
        <p:spPr>
          <a:xfrm>
            <a:off x="6701214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solidFill>
                    <a:srgbClr val="F9B53D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  <a:endParaRPr kumimoji="0" lang="en-US" sz="4000" b="0" i="0" u="none" strike="noStrike" kern="0" cap="none" spc="0" normalizeH="0" baseline="0" noProof="0" dirty="0">
              <a:ln>
                <a:solidFill>
                  <a:srgbClr val="F9B53D"/>
                </a:solidFill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solidFill>
                    <a:srgbClr val="F9B53D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Arial"/>
              </a:rPr>
              <a:t>2</a:t>
            </a:r>
            <a:endParaRPr kumimoji="0" lang="en-US" sz="4000" b="0" i="0" u="none" strike="noStrike" kern="0" cap="none" spc="0" normalizeH="0" baseline="0" noProof="0" dirty="0">
              <a:ln>
                <a:solidFill>
                  <a:srgbClr val="F9B53D"/>
                </a:solidFill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solidFill>
                    <a:srgbClr val="F9B53D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Arial"/>
              </a:rPr>
              <a:t>1</a:t>
            </a:r>
            <a:endParaRPr kumimoji="0" lang="en-US" sz="4000" b="0" i="0" u="none" strike="noStrike" kern="0" cap="none" spc="0" normalizeH="0" baseline="0" noProof="0" dirty="0">
              <a:ln>
                <a:solidFill>
                  <a:srgbClr val="F9B53D"/>
                </a:solidFill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5438331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C 0.00052 -0.13148 0.00117 -0.26273 0.00195 -0.31134 C 0.00261 -0.35949 0.00456 -0.34097 0.00404 -0.2905 C 0.00326 -0.2405 0.00104 -0.12546 -0.00091 -0.01018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1.48148E-6 C 0.00052 -0.13148 0.00117 -0.26273 0.00195 -0.31134 C 0.0026 -0.35949 0.00455 -0.34097 0.00403 -0.29051 C 0.00325 -0.24051 0.00104 -0.12546 -0.00092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29" y="290883"/>
            <a:ext cx="12193057" cy="60788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36" r="21017"/>
          <a:stretch/>
        </p:blipFill>
        <p:spPr>
          <a:xfrm>
            <a:off x="-38101" y="1877149"/>
            <a:ext cx="12230101" cy="4492619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3" y="2644071"/>
            <a:ext cx="8148577" cy="1050403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F9B53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F9B53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047" y="4047519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6164" y="4116314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17467">
            <a:off x="9728021" y="1630172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1" y="3144723"/>
            <a:ext cx="9144000" cy="3225045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9B53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9B53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4280" y="6303803"/>
            <a:ext cx="2341067" cy="245080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1028" y="3102424"/>
            <a:ext cx="1102649" cy="111959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17467">
            <a:off x="6523682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17467">
            <a:off x="9122780" y="4359596"/>
            <a:ext cx="2017001" cy="132306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17467">
            <a:off x="4026269" y="1504688"/>
            <a:ext cx="2017001" cy="1323061"/>
          </a:xfrm>
          <a:prstGeom prst="rect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solidFill>
                    <a:srgbClr val="F9B53D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Arial"/>
              </a:rPr>
              <a:t>1</a:t>
            </a:r>
            <a:endParaRPr kumimoji="0" lang="en-US" sz="4000" b="0" i="0" u="none" strike="noStrike" kern="0" cap="none" spc="0" normalizeH="0" baseline="0" noProof="0" dirty="0">
              <a:ln>
                <a:solidFill>
                  <a:srgbClr val="F9B53D"/>
                </a:solidFill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701214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solidFill>
                    <a:srgbClr val="F9B53D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  <a:endParaRPr kumimoji="0" lang="en-US" sz="4000" b="0" i="0" u="none" strike="noStrike" kern="0" cap="none" spc="0" normalizeH="0" baseline="0" noProof="0" dirty="0">
              <a:ln>
                <a:solidFill>
                  <a:srgbClr val="F9B53D"/>
                </a:solidFill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solidFill>
                    <a:srgbClr val="F9B53D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Arial"/>
              </a:rPr>
              <a:t>2</a:t>
            </a:r>
            <a:endParaRPr kumimoji="0" lang="en-US" sz="4000" b="0" i="0" u="none" strike="noStrike" kern="0" cap="none" spc="0" normalizeH="0" baseline="0" noProof="0" dirty="0">
              <a:ln>
                <a:solidFill>
                  <a:srgbClr val="F9B53D"/>
                </a:solidFill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3369" y="1685279"/>
            <a:ext cx="1025392" cy="71481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2A69601-823B-1AE7-DDD3-DDDC6DD1B5F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57" y="488231"/>
            <a:ext cx="811440" cy="76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83104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C 0.00052 -0.13148 0.00117 -0.26273 0.00195 -0.31134 C 0.0026 -0.35949 0.00456 -0.34097 0.00404 -0.29051 C 0.00325 -0.24051 0.00104 -0.12546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75E-6 4.81481E-6 C 0.00052 -0.13149 0.00118 -0.26274 0.00196 -0.31135 C 0.00261 -0.3595 0.00456 -0.34098 0.00404 -0.29051 C 0.00326 -0.24051 0.00105 -0.12547 -0.00091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29" y="319314"/>
            <a:ext cx="12193057" cy="62048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36" r="21017"/>
          <a:stretch/>
        </p:blipFill>
        <p:spPr>
          <a:xfrm>
            <a:off x="-38101" y="1877150"/>
            <a:ext cx="12230101" cy="4647022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3" y="2644071"/>
            <a:ext cx="8148577" cy="1050403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F9B53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F9B53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4769" y="3861127"/>
            <a:ext cx="2341067" cy="24508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5003" y="4007003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17467">
            <a:off x="9531289" y="1474920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1" y="3144723"/>
            <a:ext cx="9144000" cy="3379448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9B53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9B53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81178" y="3099520"/>
            <a:ext cx="1102649" cy="1119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2729" y="6319955"/>
            <a:ext cx="2341067" cy="245080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17467">
            <a:off x="6100089" y="3778892"/>
            <a:ext cx="2017001" cy="1323061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solidFill>
                    <a:srgbClr val="F9B53D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  <a:endParaRPr kumimoji="0" lang="en-US" sz="4000" b="0" i="0" u="none" strike="noStrike" kern="0" cap="none" spc="0" normalizeH="0" baseline="0" noProof="0" dirty="0">
              <a:ln>
                <a:solidFill>
                  <a:srgbClr val="F9B53D"/>
                </a:solidFill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701214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solidFill>
                    <a:srgbClr val="F9B53D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Arial"/>
              </a:rPr>
              <a:t>1</a:t>
            </a:r>
            <a:endParaRPr kumimoji="0" lang="en-US" sz="4000" b="0" i="0" u="none" strike="noStrike" kern="0" cap="none" spc="0" normalizeH="0" baseline="0" noProof="0" dirty="0">
              <a:ln>
                <a:solidFill>
                  <a:srgbClr val="F9B53D"/>
                </a:solidFill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solidFill>
                    <a:srgbClr val="F9B53D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Arial"/>
              </a:rPr>
              <a:t>2</a:t>
            </a:r>
            <a:endParaRPr kumimoji="0" lang="en-US" sz="4000" b="0" i="0" u="none" strike="noStrike" kern="0" cap="none" spc="0" normalizeH="0" baseline="0" noProof="0" dirty="0">
              <a:ln>
                <a:solidFill>
                  <a:srgbClr val="F9B53D"/>
                </a:solidFill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17467">
            <a:off x="9122780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7745" y="4117085"/>
            <a:ext cx="1025392" cy="714816"/>
          </a:xfrm>
          <a:prstGeom prst="rect">
            <a:avLst/>
          </a:prstGeom>
        </p:spPr>
      </p:pic>
      <p:sp>
        <p:nvSpPr>
          <p:cNvPr id="32" name="Right Arrow 31"/>
          <p:cNvSpPr/>
          <p:nvPr/>
        </p:nvSpPr>
        <p:spPr>
          <a:xfrm rot="16418709">
            <a:off x="3009901" y="7529206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9B53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17467">
            <a:off x="4569024" y="1691460"/>
            <a:ext cx="2017001" cy="132306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1A75FB9-8E73-AA30-E05D-90FF2525CA2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35" y="510111"/>
            <a:ext cx="811440" cy="76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55892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33333E-6 C 0.00052 -0.13148 0.00117 -0.26273 0.00195 -0.31135 C 0.0026 -0.35949 0.00456 -0.34098 0.00404 -0.29051 C 0.00326 -0.24051 0.00104 -0.12547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-1.48148E-6 C 0.00052 -0.13148 0.00117 -0.26273 0.00195 -0.31134 C 0.0026 -0.35949 0.00455 -0.34097 0.00403 -0.29051 C 0.00325 -0.24051 0.00104 -0.12546 -0.00091 -0.01018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66667E-6 -2.96296E-6 C 0.00052 -0.13148 0.00117 -0.26273 0.00195 -0.31134 C 0.0026 -0.35949 0.00456 -0.34097 0.00403 -0.29051 C 0.00325 -0.24051 0.00104 -0.12546 -0.00091 -0.0101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29" y="344859"/>
            <a:ext cx="12193057" cy="61682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36" r="21017"/>
          <a:stretch/>
        </p:blipFill>
        <p:spPr>
          <a:xfrm>
            <a:off x="-38101" y="1873809"/>
            <a:ext cx="12230101" cy="4635992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3" y="2644071"/>
            <a:ext cx="8148577" cy="1050403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F9B53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F9B53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3713" y="4062337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1321" y="3959787"/>
            <a:ext cx="2341067" cy="245080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17467">
            <a:off x="9106693" y="1329204"/>
            <a:ext cx="2017001" cy="1323061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4411" y="5862283"/>
            <a:ext cx="682811" cy="579171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2145" y="5656286"/>
            <a:ext cx="999831" cy="853515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80796" y="3099520"/>
            <a:ext cx="1102649" cy="111959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17467">
            <a:off x="6523682" y="3629748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6791" y="1625136"/>
            <a:ext cx="1025392" cy="714816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FA37AB7D-6C96-02C4-FEB3-436036733AAA}"/>
              </a:ext>
            </a:extLst>
          </p:cNvPr>
          <p:cNvGrpSpPr/>
          <p:nvPr/>
        </p:nvGrpSpPr>
        <p:grpSpPr>
          <a:xfrm>
            <a:off x="1738111" y="3144723"/>
            <a:ext cx="9144000" cy="3379448"/>
            <a:chOff x="1531631" y="2879250"/>
            <a:chExt cx="9144000" cy="3975904"/>
          </a:xfrm>
        </p:grpSpPr>
        <p:sp>
          <p:nvSpPr>
            <p:cNvPr id="54" name="Freeform 54">
              <a:extLst>
                <a:ext uri="{FF2B5EF4-FFF2-40B4-BE49-F238E27FC236}">
                  <a16:creationId xmlns:a16="http://schemas.microsoft.com/office/drawing/2014/main" id="{546A5C74-1CD9-CEE0-4456-BF0D80DB19A6}"/>
                </a:ext>
              </a:extLst>
            </p:cNvPr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9B53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BD3C0D06-ADDE-7703-EFAE-71D1184724E1}"/>
                </a:ext>
              </a:extLst>
            </p:cNvPr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9B53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17467">
            <a:off x="4486688" y="1644991"/>
            <a:ext cx="2017001" cy="132306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E997BFB-54A8-6A45-5F3A-FC190B35268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107" y="488232"/>
            <a:ext cx="811440" cy="76771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17467">
            <a:off x="9122780" y="4359596"/>
            <a:ext cx="2017001" cy="13230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4280" y="6303803"/>
            <a:ext cx="2341067" cy="2450804"/>
          </a:xfrm>
          <a:prstGeom prst="rect">
            <a:avLst/>
          </a:prstGeom>
        </p:spPr>
      </p:pic>
      <p:sp>
        <p:nvSpPr>
          <p:cNvPr id="42" name="Rounded Rectangle 41"/>
          <p:cNvSpPr/>
          <p:nvPr/>
        </p:nvSpPr>
        <p:spPr>
          <a:xfrm>
            <a:off x="6701214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solidFill>
                    <a:srgbClr val="F9B53D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Arial"/>
              </a:rPr>
              <a:t>5</a:t>
            </a:r>
            <a:endParaRPr kumimoji="0" lang="en-US" sz="4000" b="0" i="0" u="none" strike="noStrike" kern="0" cap="none" spc="0" normalizeH="0" baseline="0" noProof="0" dirty="0">
              <a:ln>
                <a:solidFill>
                  <a:srgbClr val="F9B53D"/>
                </a:solidFill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solidFill>
                    <a:srgbClr val="F9B53D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Arial"/>
              </a:rPr>
              <a:t>9</a:t>
            </a:r>
            <a:endParaRPr kumimoji="0" lang="en-US" sz="4000" b="0" i="0" u="none" strike="noStrike" kern="0" cap="none" spc="0" normalizeH="0" baseline="0" noProof="0" dirty="0">
              <a:ln>
                <a:solidFill>
                  <a:srgbClr val="F9B53D"/>
                </a:solidFill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solidFill>
                    <a:srgbClr val="F9B53D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Arial"/>
              </a:rPr>
              <a:t>7</a:t>
            </a:r>
            <a:endParaRPr kumimoji="0" lang="en-US" sz="4000" b="0" i="0" u="none" strike="noStrike" kern="0" cap="none" spc="0" normalizeH="0" baseline="0" noProof="0" dirty="0">
              <a:ln>
                <a:solidFill>
                  <a:srgbClr val="F9B53D"/>
                </a:solidFill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6333068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C 0.00052 -0.13148 0.00117 -0.26273 0.00195 -0.31134 C 0.00261 -0.35949 0.00456 -0.34097 0.00404 -0.2905 C 0.00326 -0.2405 0.00104 -0.12546 -0.00091 -0.01018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1.48148E-6 C 0.00052 -0.13148 0.00117 -0.26273 0.00195 -0.31134 C 0.0026 -0.35949 0.00455 -0.34097 0.00403 -0.29051 C 0.00325 -0.24051 0.00104 -0.12546 -0.00092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29" y="290883"/>
            <a:ext cx="12193057" cy="60788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36" r="21017"/>
          <a:stretch/>
        </p:blipFill>
        <p:spPr>
          <a:xfrm>
            <a:off x="-38101" y="1877149"/>
            <a:ext cx="12230101" cy="4492619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3" y="2644071"/>
            <a:ext cx="8148577" cy="1050403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F9B53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F9B53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047" y="4047519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6164" y="4116314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17467">
            <a:off x="9728021" y="1630172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1" y="3144723"/>
            <a:ext cx="9144000" cy="3225045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9B53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9B53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4280" y="6303803"/>
            <a:ext cx="2341067" cy="245080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1028" y="3102424"/>
            <a:ext cx="1102649" cy="111959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17467">
            <a:off x="6523682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17467">
            <a:off x="9122780" y="4359596"/>
            <a:ext cx="2017001" cy="132306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17467">
            <a:off x="4026269" y="1504688"/>
            <a:ext cx="2017001" cy="1323061"/>
          </a:xfrm>
          <a:prstGeom prst="rect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solidFill>
                    <a:srgbClr val="F9B53D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Arial"/>
              </a:rPr>
              <a:t>8</a:t>
            </a:r>
            <a:endParaRPr kumimoji="0" lang="en-US" sz="4000" b="0" i="0" u="none" strike="noStrike" kern="0" cap="none" spc="0" normalizeH="0" baseline="0" noProof="0" dirty="0">
              <a:ln>
                <a:solidFill>
                  <a:srgbClr val="F9B53D"/>
                </a:solidFill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701214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solidFill>
                    <a:srgbClr val="F9B53D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Arial"/>
              </a:rPr>
              <a:t>6</a:t>
            </a:r>
            <a:endParaRPr kumimoji="0" lang="en-US" sz="4000" b="0" i="0" u="none" strike="noStrike" kern="0" cap="none" spc="0" normalizeH="0" baseline="0" noProof="0" dirty="0">
              <a:ln>
                <a:solidFill>
                  <a:srgbClr val="F9B53D"/>
                </a:solidFill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solidFill>
                    <a:srgbClr val="F9B53D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Arial"/>
              </a:rPr>
              <a:t>2</a:t>
            </a:r>
            <a:endParaRPr kumimoji="0" lang="en-US" sz="4000" b="0" i="0" u="none" strike="noStrike" kern="0" cap="none" spc="0" normalizeH="0" baseline="0" noProof="0" dirty="0">
              <a:ln>
                <a:solidFill>
                  <a:srgbClr val="F9B53D"/>
                </a:solidFill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3369" y="1685279"/>
            <a:ext cx="1025392" cy="71481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2A69601-823B-1AE7-DDD3-DDDC6DD1B5F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57" y="488231"/>
            <a:ext cx="811440" cy="76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2989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C 0.00052 -0.13148 0.00117 -0.26273 0.00195 -0.31134 C 0.0026 -0.35949 0.00456 -0.34097 0.00404 -0.29051 C 0.00325 -0.24051 0.00104 -0.12546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75E-6 4.81481E-6 C 0.00052 -0.13149 0.00118 -0.26274 0.00196 -0.31135 C 0.00261 -0.3595 0.00456 -0.34098 0.00404 -0.29051 C 0.00326 -0.24051 0.00105 -0.12547 -0.00091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p:transition spd="slow">
    <p:comb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Extra Practice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DHA App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186B3683-621B-4994-7C4A-6D34190BD719}"/>
              </a:ext>
            </a:extLst>
          </p:cNvPr>
          <p:cNvSpPr/>
          <p:nvPr/>
        </p:nvSpPr>
        <p:spPr>
          <a:xfrm>
            <a:off x="3748957" y="382556"/>
            <a:ext cx="6237839" cy="79573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LET’S PLAY!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8497" y="998376"/>
            <a:ext cx="8769615" cy="5331577"/>
          </a:xfrm>
          <a:prstGeom prst="roundRect">
            <a:avLst>
              <a:gd name="adj" fmla="val 11222"/>
            </a:avLst>
          </a:prstGeom>
        </p:spPr>
      </p:pic>
      <p:sp>
        <p:nvSpPr>
          <p:cNvPr id="6" name="Rectangle: Rounded Corners 5">
            <a:hlinkClick r:id="rId3"/>
          </p:cNvPr>
          <p:cNvSpPr/>
          <p:nvPr/>
        </p:nvSpPr>
        <p:spPr>
          <a:xfrm>
            <a:off x="231838" y="3493302"/>
            <a:ext cx="1994995" cy="61582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Bottom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here to play the games</a:t>
            </a:r>
          </a:p>
        </p:txBody>
      </p:sp>
    </p:spTree>
    <p:extLst>
      <p:ext uri="{BB962C8B-B14F-4D97-AF65-F5344CB8AC3E}">
        <p14:creationId xmlns:p14="http://schemas.microsoft.com/office/powerpoint/2010/main" val="138818060"/>
      </p:ext>
    </p:extLst>
  </p:cSld>
  <p:clrMapOvr>
    <a:masterClrMapping/>
  </p:clrMapOvr>
  <p:transition spd="slow">
    <p:comb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38" y="312377"/>
            <a:ext cx="9058275" cy="6078898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7602042"/>
      </p:ext>
    </p:extLst>
  </p:cSld>
  <p:clrMapOvr>
    <a:masterClrMapping/>
  </p:clrMapOvr>
  <p:transition spd="slow">
    <p:comb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Today’s lesson</a:t>
            </a:r>
          </a:p>
        </p:txBody>
      </p:sp>
      <p:sp>
        <p:nvSpPr>
          <p:cNvPr id="5" name="Plaque 4"/>
          <p:cNvSpPr/>
          <p:nvPr/>
        </p:nvSpPr>
        <p:spPr>
          <a:xfrm>
            <a:off x="428172" y="2275608"/>
            <a:ext cx="5001078" cy="372046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Vocabulary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one, two, three, four, five, six, seven, eight, nine, ten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laque 5"/>
          <p:cNvSpPr/>
          <p:nvPr/>
        </p:nvSpPr>
        <p:spPr>
          <a:xfrm>
            <a:off x="5636566" y="2275608"/>
            <a:ext cx="5892278" cy="372046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Structures/ Sentence patterns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old are you?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I’m (eight). </a:t>
            </a:r>
          </a:p>
        </p:txBody>
      </p:sp>
    </p:spTree>
    <p:extLst>
      <p:ext uri="{BB962C8B-B14F-4D97-AF65-F5344CB8AC3E}">
        <p14:creationId xmlns:p14="http://schemas.microsoft.com/office/powerpoint/2010/main" val="1485522626"/>
      </p:ext>
    </p:extLst>
  </p:cSld>
  <p:clrMapOvr>
    <a:masterClrMapping/>
  </p:clrMapOvr>
  <p:transition spd="slow">
    <p:comb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 vocabularies and structure. Make sentences using them.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 the vocabulary and structure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Anh 2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Notebook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(pages 2,3)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the exercises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Anh 2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Workbook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(page 2)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Play the consolidation games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Anh 2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DHA App 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www.eduhome.com.vn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Prepare the next lesson (pages 6,7)</a:t>
            </a:r>
          </a:p>
        </p:txBody>
      </p:sp>
    </p:spTree>
    <p:extLst>
      <p:ext uri="{BB962C8B-B14F-4D97-AF65-F5344CB8AC3E}">
        <p14:creationId xmlns:p14="http://schemas.microsoft.com/office/powerpoint/2010/main" val="13363744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1475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600" y="292421"/>
            <a:ext cx="9209314" cy="609981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199361" y="62458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/>
              <a:t>one, two, three, four, five, six, seven, eight, nine, ten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89" y="433931"/>
            <a:ext cx="6588968" cy="7321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56789" y="126524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A to hear the sound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B5384A-1804-BDA5-3031-489AE3503F4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9" y="1921657"/>
            <a:ext cx="12135211" cy="3927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C7C0BD-CC1C-AB16-7662-66B81A13C7A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125" y="2765930"/>
            <a:ext cx="768009" cy="1223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03A5C4-0B4A-ACE4-0C41-C64526F66E3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6627" y="2670954"/>
            <a:ext cx="1037714" cy="12708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2A6059-EED8-3EF4-FFC9-727C38AF05E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5684" y="2698986"/>
            <a:ext cx="931687" cy="12708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C23843-7CAE-D5E9-EEBE-C5FFD9265AD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2761" y="2713008"/>
            <a:ext cx="1010198" cy="1196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F7838A-EE94-A90E-7A0F-6D893ED199A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2373" y="2670955"/>
            <a:ext cx="972172" cy="12494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C13CD1-D805-0F65-11B6-C8AAA92A45D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9976" y="2725156"/>
            <a:ext cx="919068" cy="11837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41114B-693B-5FD7-5F40-65A913EED9F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9361" y="2783777"/>
            <a:ext cx="924665" cy="11854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94F06BA-5DE8-3ADC-270F-7308D37C99B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0094" y="2765930"/>
            <a:ext cx="878605" cy="115444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794E1F7-3854-1684-6E7C-294A5203D5E6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5196" y="2708115"/>
            <a:ext cx="966921" cy="118370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C193314-F81F-6ECC-2411-FC49E47C6D12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4144" y="2700822"/>
            <a:ext cx="1583505" cy="128901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D5CD934-A19E-E9B9-6F88-03222802B993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942" y="4286158"/>
            <a:ext cx="647705" cy="28575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05D55480-7659-EDB6-6B05-3AC1AEB73846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0430" y="4288176"/>
            <a:ext cx="642942" cy="32385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95072B26-193A-65AE-FDF4-2CF5C1B271EB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5684" y="4238532"/>
            <a:ext cx="833444" cy="38100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C159E44-168D-A683-E927-129438E2C5AB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3505" y="4186523"/>
            <a:ext cx="661992" cy="419103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F3FAF781-1042-1F71-14FE-44A76EC7B5A2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8863" y="4186523"/>
            <a:ext cx="590554" cy="36671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8FA5506D-C620-2C67-B06C-9C59A72F6999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3405" y="4260105"/>
            <a:ext cx="514354" cy="323852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227AC4F7-5DAE-EDAC-D8EE-6DC2C598A013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9351" y="4286158"/>
            <a:ext cx="933457" cy="304802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3D203875-19D8-10FB-D969-D7F175E9B62E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799" y="4202954"/>
            <a:ext cx="781056" cy="438153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7B3BAA7B-1F29-FF4D-3189-A52E4297EED4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9719" y="4200811"/>
            <a:ext cx="762006" cy="404815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818DE128-33D9-C849-0994-7C67541C87B3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0598" y="4250580"/>
            <a:ext cx="538166" cy="3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270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89" y="433931"/>
            <a:ext cx="6588968" cy="73210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6789" y="126524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A to hear the sound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B5384A-1804-BDA5-3031-489AE3503F43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9" y="1921657"/>
            <a:ext cx="12135211" cy="44061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C7C0BD-CC1C-AB16-7662-66B81A13C7A8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125" y="2765930"/>
            <a:ext cx="768009" cy="1223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03A5C4-0B4A-ACE4-0C41-C64526F66E32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6627" y="2670954"/>
            <a:ext cx="1037714" cy="12708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2A6059-EED8-3EF4-FFC9-727C38AF05E3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5684" y="2698986"/>
            <a:ext cx="931687" cy="12708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C23843-7CAE-D5E9-EEBE-C5FFD9265ADE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2761" y="2713008"/>
            <a:ext cx="1010198" cy="1196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F7838A-EE94-A90E-7A0F-6D893ED199AD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2373" y="2670955"/>
            <a:ext cx="972172" cy="12494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C13CD1-D805-0F65-11B6-C8AAA92A45D9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9976" y="2725156"/>
            <a:ext cx="919068" cy="11837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41114B-693B-5FD7-5F40-65A913EED9F0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9361" y="2783777"/>
            <a:ext cx="924665" cy="11854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94F06BA-5DE8-3ADC-270F-7308D37C99B5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0094" y="2765930"/>
            <a:ext cx="878605" cy="115444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794E1F7-3854-1684-6E7C-294A5203D5E6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5196" y="2708115"/>
            <a:ext cx="966921" cy="118370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C193314-F81F-6ECC-2411-FC49E47C6D12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4144" y="2700822"/>
            <a:ext cx="1583505" cy="128901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D5CD934-A19E-E9B9-6F88-03222802B993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942" y="4286158"/>
            <a:ext cx="647705" cy="28575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05D55480-7659-EDB6-6B05-3AC1AEB73846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0430" y="4288176"/>
            <a:ext cx="642942" cy="32385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95072B26-193A-65AE-FDF4-2CF5C1B271EB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5684" y="4238532"/>
            <a:ext cx="833444" cy="38100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C159E44-168D-A683-E927-129438E2C5AB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3505" y="4186523"/>
            <a:ext cx="661992" cy="419103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F3FAF781-1042-1F71-14FE-44A76EC7B5A2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8863" y="4186523"/>
            <a:ext cx="590554" cy="36671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8FA5506D-C620-2C67-B06C-9C59A72F6999}"/>
              </a:ext>
            </a:extLst>
          </p:cNvPr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3405" y="4260105"/>
            <a:ext cx="514354" cy="323852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227AC4F7-5DAE-EDAC-D8EE-6DC2C598A013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9351" y="4286158"/>
            <a:ext cx="933457" cy="304802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3D203875-19D8-10FB-D969-D7F175E9B62E}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799" y="4202954"/>
            <a:ext cx="781056" cy="438153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7B3BAA7B-1F29-FF4D-3189-A52E4297EED4}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9719" y="4200811"/>
            <a:ext cx="762006" cy="404815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818DE128-33D9-C849-0994-7C67541C87B3}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0598" y="4250580"/>
            <a:ext cx="538166" cy="34290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C990994-ABE7-5E67-F72A-7F39AC1D8605}"/>
              </a:ext>
            </a:extLst>
          </p:cNvPr>
          <p:cNvSpPr txBox="1"/>
          <p:nvPr/>
        </p:nvSpPr>
        <p:spPr>
          <a:xfrm>
            <a:off x="389406" y="4916292"/>
            <a:ext cx="12787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000">
                <a:solidFill>
                  <a:schemeClr val="bg1"/>
                </a:solidFill>
                <a:latin typeface="Lucida Sans Unicode" panose="020B0602030504020204" pitchFamily="34" charset="0"/>
              </a:rPr>
              <a:t>/wʌn/</a:t>
            </a:r>
          </a:p>
          <a:p>
            <a:pPr lvl="0" algn="ctr"/>
            <a:r>
              <a:rPr lang="en-US" sz="2000">
                <a:solidFill>
                  <a:schemeClr val="bg1"/>
                </a:solidFill>
                <a:latin typeface="Lucida Sans Unicode" panose="020B0602030504020204" pitchFamily="34" charset="0"/>
              </a:rPr>
              <a:t>số 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3623D2-7824-8C87-CC8C-A4B5E2EF226F}"/>
              </a:ext>
            </a:extLst>
          </p:cNvPr>
          <p:cNvSpPr txBox="1"/>
          <p:nvPr/>
        </p:nvSpPr>
        <p:spPr>
          <a:xfrm>
            <a:off x="1196908" y="4916292"/>
            <a:ext cx="12787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000">
                <a:solidFill>
                  <a:schemeClr val="bg1"/>
                </a:solidFill>
                <a:latin typeface="Lucida Sans Unicode" panose="020B0602030504020204" pitchFamily="34" charset="0"/>
              </a:rPr>
              <a:t>/tuː/</a:t>
            </a:r>
          </a:p>
          <a:p>
            <a:pPr lvl="0" algn="ctr"/>
            <a:r>
              <a:rPr lang="en-US" sz="2000">
                <a:solidFill>
                  <a:schemeClr val="bg1"/>
                </a:solidFill>
                <a:latin typeface="Lucida Sans Unicode" panose="020B0602030504020204" pitchFamily="34" charset="0"/>
              </a:rPr>
              <a:t>số 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4F4094F-B3BD-B443-D981-C2DBC2970DDB}"/>
              </a:ext>
            </a:extLst>
          </p:cNvPr>
          <p:cNvSpPr txBox="1"/>
          <p:nvPr/>
        </p:nvSpPr>
        <p:spPr>
          <a:xfrm>
            <a:off x="2302139" y="4916292"/>
            <a:ext cx="12787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000">
                <a:solidFill>
                  <a:schemeClr val="bg1"/>
                </a:solidFill>
                <a:latin typeface="Lucida Sans Unicode" panose="020B0602030504020204" pitchFamily="34" charset="0"/>
              </a:rPr>
              <a:t>/</a:t>
            </a:r>
            <a:r>
              <a:rPr lang="el-GR" sz="2000">
                <a:solidFill>
                  <a:schemeClr val="bg1"/>
                </a:solidFill>
                <a:latin typeface="Lucida Sans Unicode" panose="020B0602030504020204" pitchFamily="34" charset="0"/>
              </a:rPr>
              <a:t>θ</a:t>
            </a:r>
            <a:r>
              <a:rPr lang="en-US" sz="2000">
                <a:solidFill>
                  <a:schemeClr val="bg1"/>
                </a:solidFill>
                <a:latin typeface="Lucida Sans Unicode" panose="020B0602030504020204" pitchFamily="34" charset="0"/>
              </a:rPr>
              <a:t>riː/</a:t>
            </a:r>
          </a:p>
          <a:p>
            <a:pPr lvl="0" algn="ctr"/>
            <a:r>
              <a:rPr lang="en-US" sz="2000">
                <a:solidFill>
                  <a:schemeClr val="bg1"/>
                </a:solidFill>
                <a:latin typeface="Lucida Sans Unicode" panose="020B0602030504020204" pitchFamily="34" charset="0"/>
              </a:rPr>
              <a:t>số 3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365C085-9E76-1B7A-2A2E-EBE6B7C03AA3}"/>
              </a:ext>
            </a:extLst>
          </p:cNvPr>
          <p:cNvSpPr txBox="1"/>
          <p:nvPr/>
        </p:nvSpPr>
        <p:spPr>
          <a:xfrm>
            <a:off x="3309128" y="4916292"/>
            <a:ext cx="12787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000">
                <a:solidFill>
                  <a:schemeClr val="bg1"/>
                </a:solidFill>
                <a:latin typeface="Lucida Sans Unicode" panose="020B0602030504020204" pitchFamily="34" charset="0"/>
              </a:rPr>
              <a:t>/fɔːr/</a:t>
            </a:r>
          </a:p>
          <a:p>
            <a:pPr lvl="0" algn="ctr"/>
            <a:r>
              <a:rPr lang="en-US" sz="2000">
                <a:solidFill>
                  <a:schemeClr val="bg1"/>
                </a:solidFill>
                <a:latin typeface="Lucida Sans Unicode" panose="020B0602030504020204" pitchFamily="34" charset="0"/>
              </a:rPr>
              <a:t>số 4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5EB6D4-7DF3-7C75-99FC-2016304EF509}"/>
              </a:ext>
            </a:extLst>
          </p:cNvPr>
          <p:cNvSpPr txBox="1"/>
          <p:nvPr/>
        </p:nvSpPr>
        <p:spPr>
          <a:xfrm>
            <a:off x="4467159" y="4916292"/>
            <a:ext cx="12787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000">
                <a:solidFill>
                  <a:schemeClr val="bg1"/>
                </a:solidFill>
                <a:latin typeface="Lucida Sans Unicode" panose="020B0602030504020204" pitchFamily="34" charset="0"/>
              </a:rPr>
              <a:t>/faɪv/</a:t>
            </a:r>
          </a:p>
          <a:p>
            <a:pPr lvl="0" algn="ctr"/>
            <a:r>
              <a:rPr lang="en-US" sz="2000">
                <a:solidFill>
                  <a:schemeClr val="bg1"/>
                </a:solidFill>
                <a:latin typeface="Lucida Sans Unicode" panose="020B0602030504020204" pitchFamily="34" charset="0"/>
              </a:rPr>
              <a:t>số 5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839486-D97A-4C11-8599-0B857697E982}"/>
              </a:ext>
            </a:extLst>
          </p:cNvPr>
          <p:cNvSpPr txBox="1"/>
          <p:nvPr/>
        </p:nvSpPr>
        <p:spPr>
          <a:xfrm>
            <a:off x="5600575" y="4916292"/>
            <a:ext cx="12787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000">
                <a:solidFill>
                  <a:schemeClr val="bg1"/>
                </a:solidFill>
                <a:latin typeface="Lucida Sans Unicode" panose="020B0602030504020204" pitchFamily="34" charset="0"/>
              </a:rPr>
              <a:t>/sɪks/</a:t>
            </a:r>
          </a:p>
          <a:p>
            <a:pPr lvl="0" algn="ctr"/>
            <a:r>
              <a:rPr lang="en-US" sz="2000">
                <a:solidFill>
                  <a:schemeClr val="bg1"/>
                </a:solidFill>
                <a:latin typeface="Lucida Sans Unicode" panose="020B0602030504020204" pitchFamily="34" charset="0"/>
              </a:rPr>
              <a:t>số 6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DF709A4-CDE1-8A6C-3BF9-1C43F6DBE5DE}"/>
              </a:ext>
            </a:extLst>
          </p:cNvPr>
          <p:cNvSpPr txBox="1"/>
          <p:nvPr/>
        </p:nvSpPr>
        <p:spPr>
          <a:xfrm>
            <a:off x="6706691" y="4916292"/>
            <a:ext cx="12787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000">
                <a:solidFill>
                  <a:schemeClr val="bg1"/>
                </a:solidFill>
                <a:latin typeface="Lucida Sans Unicode" panose="020B0602030504020204" pitchFamily="34" charset="0"/>
              </a:rPr>
              <a:t>/sevn/</a:t>
            </a:r>
          </a:p>
          <a:p>
            <a:pPr lvl="0" algn="ctr"/>
            <a:r>
              <a:rPr lang="en-US" sz="2000">
                <a:solidFill>
                  <a:schemeClr val="bg1"/>
                </a:solidFill>
                <a:latin typeface="Lucida Sans Unicode" panose="020B0602030504020204" pitchFamily="34" charset="0"/>
              </a:rPr>
              <a:t>số 7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B83D854-DC9B-BD90-7C5F-D6BA6C2C8FE2}"/>
              </a:ext>
            </a:extLst>
          </p:cNvPr>
          <p:cNvSpPr txBox="1"/>
          <p:nvPr/>
        </p:nvSpPr>
        <p:spPr>
          <a:xfrm>
            <a:off x="7812808" y="4916292"/>
            <a:ext cx="12787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000">
                <a:solidFill>
                  <a:schemeClr val="bg1"/>
                </a:solidFill>
                <a:latin typeface="Lucida Sans Unicode" panose="020B0602030504020204" pitchFamily="34" charset="0"/>
              </a:rPr>
              <a:t>/eɪt/</a:t>
            </a:r>
          </a:p>
          <a:p>
            <a:pPr lvl="0" algn="ctr"/>
            <a:r>
              <a:rPr lang="en-US" sz="2000">
                <a:solidFill>
                  <a:schemeClr val="bg1"/>
                </a:solidFill>
                <a:latin typeface="Lucida Sans Unicode" panose="020B0602030504020204" pitchFamily="34" charset="0"/>
              </a:rPr>
              <a:t>số 8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49F039C-78B3-45A2-6A5A-760B836F6B81}"/>
              </a:ext>
            </a:extLst>
          </p:cNvPr>
          <p:cNvSpPr txBox="1"/>
          <p:nvPr/>
        </p:nvSpPr>
        <p:spPr>
          <a:xfrm>
            <a:off x="8915239" y="4916292"/>
            <a:ext cx="12787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000">
                <a:solidFill>
                  <a:schemeClr val="bg1"/>
                </a:solidFill>
                <a:latin typeface="Lucida Sans Unicode" panose="020B0602030504020204" pitchFamily="34" charset="0"/>
              </a:rPr>
              <a:t>/naɪn/</a:t>
            </a:r>
          </a:p>
          <a:p>
            <a:pPr lvl="0" algn="ctr"/>
            <a:r>
              <a:rPr lang="en-US" sz="2000">
                <a:solidFill>
                  <a:schemeClr val="bg1"/>
                </a:solidFill>
                <a:latin typeface="Lucida Sans Unicode" panose="020B0602030504020204" pitchFamily="34" charset="0"/>
              </a:rPr>
              <a:t>số 9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CDCC233-866E-6661-052F-C3A9022DFE07}"/>
              </a:ext>
            </a:extLst>
          </p:cNvPr>
          <p:cNvSpPr txBox="1"/>
          <p:nvPr/>
        </p:nvSpPr>
        <p:spPr>
          <a:xfrm>
            <a:off x="10355704" y="4916292"/>
            <a:ext cx="12787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000">
                <a:solidFill>
                  <a:schemeClr val="bg1"/>
                </a:solidFill>
                <a:latin typeface="Lucida Sans Unicode" panose="020B0602030504020204" pitchFamily="34" charset="0"/>
              </a:rPr>
              <a:t>/tuː/</a:t>
            </a:r>
          </a:p>
          <a:p>
            <a:pPr lvl="0" algn="ctr"/>
            <a:r>
              <a:rPr lang="en-US" sz="2000">
                <a:solidFill>
                  <a:schemeClr val="bg1"/>
                </a:solidFill>
                <a:latin typeface="Lucida Sans Unicode" panose="020B0602030504020204" pitchFamily="34" charset="0"/>
              </a:rPr>
              <a:t>số 10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234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0" grpId="0"/>
      <p:bldP spid="31" grpId="0"/>
      <p:bldP spid="32" grpId="0"/>
      <p:bldP spid="33" grpId="0"/>
      <p:bldP spid="38" grpId="0"/>
      <p:bldP spid="39" grpId="0"/>
      <p:bldP spid="4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428326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9665</TotalTime>
  <Words>1245</Words>
  <Application>Microsoft Office PowerPoint</Application>
  <PresentationFormat>Màn hình rộng</PresentationFormat>
  <Paragraphs>264</Paragraphs>
  <Slides>64</Slides>
  <Notes>19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64</vt:i4>
      </vt:variant>
    </vt:vector>
  </HeadingPairs>
  <TitlesOfParts>
    <vt:vector size="71" baseType="lpstr">
      <vt:lpstr>Aharoni</vt:lpstr>
      <vt:lpstr>Arial</vt:lpstr>
      <vt:lpstr>Arial Black</vt:lpstr>
      <vt:lpstr>Calibri</vt:lpstr>
      <vt:lpstr>Lucida Sans Unicode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ngan</dc:creator>
  <dc:description>9Slide.vn</dc:description>
  <cp:lastModifiedBy>1</cp:lastModifiedBy>
  <cp:revision>256</cp:revision>
  <dcterms:created xsi:type="dcterms:W3CDTF">2020-12-08T03:17:05Z</dcterms:created>
  <dcterms:modified xsi:type="dcterms:W3CDTF">2022-08-18T03:20:32Z</dcterms:modified>
  <cp:category>9Slide.vn</cp:category>
</cp:coreProperties>
</file>