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89" r:id="rId2"/>
    <p:sldId id="390" r:id="rId3"/>
    <p:sldId id="391" r:id="rId4"/>
    <p:sldId id="292" r:id="rId5"/>
    <p:sldId id="29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334" r:id="rId14"/>
    <p:sldId id="392" r:id="rId15"/>
    <p:sldId id="369" r:id="rId16"/>
    <p:sldId id="383" r:id="rId17"/>
    <p:sldId id="421" r:id="rId18"/>
    <p:sldId id="416" r:id="rId19"/>
    <p:sldId id="422" r:id="rId20"/>
    <p:sldId id="423" r:id="rId21"/>
    <p:sldId id="424" r:id="rId22"/>
    <p:sldId id="335" r:id="rId23"/>
    <p:sldId id="336" r:id="rId24"/>
    <p:sldId id="338" r:id="rId25"/>
    <p:sldId id="337" r:id="rId26"/>
    <p:sldId id="339" r:id="rId27"/>
    <p:sldId id="342" r:id="rId28"/>
    <p:sldId id="417" r:id="rId29"/>
    <p:sldId id="355" r:id="rId30"/>
    <p:sldId id="367" r:id="rId31"/>
    <p:sldId id="434" r:id="rId32"/>
    <p:sldId id="435" r:id="rId33"/>
    <p:sldId id="436" r:id="rId34"/>
    <p:sldId id="657" r:id="rId35"/>
    <p:sldId id="659" r:id="rId36"/>
    <p:sldId id="660" r:id="rId37"/>
    <p:sldId id="661" r:id="rId38"/>
    <p:sldId id="662" r:id="rId39"/>
    <p:sldId id="663" r:id="rId40"/>
    <p:sldId id="658" r:id="rId41"/>
    <p:sldId id="378" r:id="rId42"/>
    <p:sldId id="475" r:id="rId43"/>
    <p:sldId id="664" r:id="rId44"/>
    <p:sldId id="471" r:id="rId45"/>
    <p:sldId id="379" r:id="rId46"/>
    <p:sldId id="315" r:id="rId47"/>
    <p:sldId id="418" r:id="rId48"/>
    <p:sldId id="419" r:id="rId49"/>
    <p:sldId id="420" r:id="rId50"/>
    <p:sldId id="396" r:id="rId51"/>
    <p:sldId id="382" r:id="rId52"/>
  </p:sldIdLst>
  <p:sldSz cx="12192000" cy="6858000"/>
  <p:notesSz cx="6858000" cy="91440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12C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73831" autoAdjust="0"/>
  </p:normalViewPr>
  <p:slideViewPr>
    <p:cSldViewPr snapToGrid="0">
      <p:cViewPr varScale="1">
        <p:scale>
          <a:sx n="75" d="100"/>
          <a:sy n="75" d="100"/>
        </p:scale>
        <p:origin x="51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49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705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946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8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42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978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81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92779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586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496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53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18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47938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06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03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918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08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77336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9B1379D-FBF7-D406-77D6-C00C40FBB1A0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6" r:id="rId3"/>
    <p:sldLayoutId id="2147483702" r:id="rId4"/>
    <p:sldLayoutId id="2147483706" r:id="rId5"/>
    <p:sldLayoutId id="2147483724" r:id="rId6"/>
    <p:sldLayoutId id="2147483754" r:id="rId7"/>
    <p:sldLayoutId id="2147483755" r:id="rId8"/>
    <p:sldLayoutId id="2147483757" r:id="rId9"/>
    <p:sldLayoutId id="2147483759" r:id="rId10"/>
    <p:sldLayoutId id="2147483760" r:id="rId11"/>
    <p:sldLayoutId id="2147483765" r:id="rId12"/>
    <p:sldLayoutId id="21474837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7.wav"/><Relationship Id="rId11" Type="http://schemas.openxmlformats.org/officeDocument/2006/relationships/image" Target="../media/image17.png"/><Relationship Id="rId5" Type="http://schemas.openxmlformats.org/officeDocument/2006/relationships/audio" Target="../media/audio6.wav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" Target="slide13.xml"/><Relationship Id="rId7" Type="http://schemas.openxmlformats.org/officeDocument/2006/relationships/image" Target="../media/image6.emf"/><Relationship Id="rId2" Type="http://schemas.openxmlformats.org/officeDocument/2006/relationships/slide" Target="slide1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5.xml"/><Relationship Id="rId5" Type="http://schemas.openxmlformats.org/officeDocument/2006/relationships/slide" Target="slide41.xml"/><Relationship Id="rId4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audio" Target="../media/audio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audio" Target="../media/audio8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43.png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5" Type="http://schemas.openxmlformats.org/officeDocument/2006/relationships/audio" Target="../media/audio13.wav"/><Relationship Id="rId10" Type="http://schemas.openxmlformats.org/officeDocument/2006/relationships/audio" Target="../media/audio18.wav"/><Relationship Id="rId4" Type="http://schemas.openxmlformats.org/officeDocument/2006/relationships/audio" Target="../media/audio12.wav"/><Relationship Id="rId9" Type="http://schemas.openxmlformats.org/officeDocument/2006/relationships/audio" Target="../media/audio17.wav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3.wav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26.wav"/><Relationship Id="rId11" Type="http://schemas.openxmlformats.org/officeDocument/2006/relationships/image" Target="../media/image66.png"/><Relationship Id="rId5" Type="http://schemas.openxmlformats.org/officeDocument/2006/relationships/audio" Target="../media/audio25.wav"/><Relationship Id="rId10" Type="http://schemas.openxmlformats.org/officeDocument/2006/relationships/image" Target="../media/image65.png"/><Relationship Id="rId4" Type="http://schemas.openxmlformats.org/officeDocument/2006/relationships/audio" Target="../media/audio24.wav"/><Relationship Id="rId9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2&amp;idSubject=1&amp;idSeries=33&amp;idTheme=377&amp;IdLevel=2&amp;idThemeServer=53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Getting Started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 &amp;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6-7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74104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832271">
            <a:off x="1085759" y="3592862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 rot="19362518">
            <a:off x="4772298" y="3429000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 rot="2031562">
            <a:off x="5475514" y="483590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 rot="3633190">
            <a:off x="9392194" y="3262084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 rot="19362518">
            <a:off x="2333937" y="422283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 rot="19362518">
            <a:off x="9193716" y="-49504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23090" y="1879718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 rot="3107825">
            <a:off x="2967746" y="2609694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 rot="914556">
            <a:off x="7576240" y="4126202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3214" y="382540"/>
            <a:ext cx="4358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numbers 4?</a:t>
            </a:r>
          </a:p>
        </p:txBody>
      </p:sp>
      <p:sp>
        <p:nvSpPr>
          <p:cNvPr id="19" name="TextBox 18"/>
          <p:cNvSpPr txBox="1"/>
          <p:nvPr/>
        </p:nvSpPr>
        <p:spPr>
          <a:xfrm rot="20832271">
            <a:off x="390811" y="1172130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371635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3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6" grpId="0"/>
      <p:bldP spid="16" grpId="1"/>
      <p:bldP spid="19" grpId="0"/>
      <p:bldP spid="19" grpId="1"/>
      <p:bldP spid="1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85759" y="3592862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8" name="TextBox 7"/>
          <p:cNvSpPr txBox="1"/>
          <p:nvPr/>
        </p:nvSpPr>
        <p:spPr>
          <a:xfrm rot="19362518">
            <a:off x="3282406" y="1722295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 rot="2031562">
            <a:off x="5475514" y="483590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 rot="3633190">
            <a:off x="9392194" y="3262084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 rot="19362518">
            <a:off x="1956731" y="-13065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 rot="19362518">
            <a:off x="9193716" y="-49504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23090" y="1879718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 rot="3107825">
            <a:off x="3570215" y="4172716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 rot="2412204">
            <a:off x="159671" y="1478713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 rot="914556">
            <a:off x="7643851" y="4571273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8521" y="375868"/>
            <a:ext cx="4358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numbers 8?</a:t>
            </a:r>
          </a:p>
        </p:txBody>
      </p:sp>
    </p:spTree>
    <p:extLst>
      <p:ext uri="{BB962C8B-B14F-4D97-AF65-F5344CB8AC3E}">
        <p14:creationId xmlns:p14="http://schemas.microsoft.com/office/powerpoint/2010/main" val="888484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4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832271">
            <a:off x="834929" y="3959681"/>
            <a:ext cx="25674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8" name="TextBox 7"/>
          <p:cNvSpPr txBox="1"/>
          <p:nvPr/>
        </p:nvSpPr>
        <p:spPr>
          <a:xfrm rot="219861">
            <a:off x="4676917" y="3146328"/>
            <a:ext cx="27096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9" name="TextBox 8"/>
          <p:cNvSpPr txBox="1"/>
          <p:nvPr/>
        </p:nvSpPr>
        <p:spPr>
          <a:xfrm rot="2031562">
            <a:off x="5398448" y="736772"/>
            <a:ext cx="26853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0" name="TextBox 9"/>
          <p:cNvSpPr txBox="1"/>
          <p:nvPr/>
        </p:nvSpPr>
        <p:spPr>
          <a:xfrm rot="756838">
            <a:off x="9450716" y="3342290"/>
            <a:ext cx="28554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2" name="TextBox 11"/>
          <p:cNvSpPr txBox="1"/>
          <p:nvPr/>
        </p:nvSpPr>
        <p:spPr>
          <a:xfrm rot="19362518">
            <a:off x="8259704" y="265655"/>
            <a:ext cx="281690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 rot="3107825">
            <a:off x="2913731" y="1879717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 rot="333343">
            <a:off x="13206" y="576833"/>
            <a:ext cx="246427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 rot="914556">
            <a:off x="7511643" y="4220404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79448" y="339258"/>
            <a:ext cx="4358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numbers 10?</a:t>
            </a:r>
          </a:p>
        </p:txBody>
      </p:sp>
    </p:spTree>
    <p:extLst>
      <p:ext uri="{BB962C8B-B14F-4D97-AF65-F5344CB8AC3E}">
        <p14:creationId xmlns:p14="http://schemas.microsoft.com/office/powerpoint/2010/main" val="35416409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500"/>
                            </p:stCondLst>
                            <p:childTnLst>
                              <p:par>
                                <p:cTn id="17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0"/>
                            </p:stCondLst>
                            <p:childTnLst>
                              <p:par>
                                <p:cTn id="17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00"/>
                            </p:stCondLst>
                            <p:childTnLst>
                              <p:par>
                                <p:cTn id="18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6000"/>
                            </p:stCondLst>
                            <p:childTnLst>
                              <p:par>
                                <p:cTn id="18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500"/>
                            </p:stCondLst>
                            <p:childTnLst>
                              <p:par>
                                <p:cTn id="190" presetID="30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750"/>
                            </p:stCondLst>
                            <p:childTnLst>
                              <p:par>
                                <p:cTn id="196" presetID="30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7000"/>
                            </p:stCondLst>
                            <p:childTnLst>
                              <p:par>
                                <p:cTn id="202" presetID="30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7250"/>
                            </p:stCondLst>
                            <p:childTnLst>
                              <p:par>
                                <p:cTn id="208" presetID="30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7500"/>
                            </p:stCondLst>
                            <p:childTnLst>
                              <p:par>
                                <p:cTn id="214" presetID="30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7750"/>
                            </p:stCondLst>
                            <p:childTnLst>
                              <p:par>
                                <p:cTn id="220" presetID="30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8" grpId="0"/>
      <p:bldP spid="8" grpId="1"/>
      <p:bldP spid="8" grpId="2"/>
      <p:bldP spid="8" grpId="3"/>
      <p:bldP spid="9" grpId="0"/>
      <p:bldP spid="9" grpId="1"/>
      <p:bldP spid="9" grpId="2"/>
      <p:bldP spid="9" grpId="3"/>
      <p:bldP spid="10" grpId="0"/>
      <p:bldP spid="10" grpId="1"/>
      <p:bldP spid="10" grpId="2"/>
      <p:bldP spid="10" grpId="3"/>
      <p:bldP spid="12" grpId="0"/>
      <p:bldP spid="12" grpId="1"/>
      <p:bldP spid="12" grpId="2"/>
      <p:bldP spid="12" grpId="3"/>
      <p:bldP spid="14" grpId="0"/>
      <p:bldP spid="14" grpId="1"/>
      <p:bldP spid="15" grpId="0"/>
      <p:bldP spid="15" grpId="1"/>
      <p:bldP spid="15" grpId="2"/>
      <p:bldP spid="15" grpId="3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 your book, close your book, hands up,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hands down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435427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058" y="358218"/>
            <a:ext cx="9898144" cy="592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0977" y="3662318"/>
            <a:ext cx="3969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5414"/>
            <a:ext cx="6588968" cy="6974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6789" y="126524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9" y="2079286"/>
            <a:ext cx="12135211" cy="361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270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E002D6-6416-76BE-8752-0BA91B2A4B2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4997" y="1571297"/>
            <a:ext cx="3007837" cy="3833184"/>
          </a:xfrm>
          <a:prstGeom prst="rect">
            <a:avLst/>
          </a:prstGeom>
        </p:spPr>
      </p:pic>
      <p:pic>
        <p:nvPicPr>
          <p:cNvPr id="16" name="cd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270"/>
            <a:ext cx="6588968" cy="7321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684" y="110462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C7C0BD-CC1C-AB16-7662-66B81A13C7A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84" y="1393539"/>
            <a:ext cx="3094817" cy="3905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3A5C4-0B4A-ACE4-0C41-C64526F66E3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8852" y="1532799"/>
            <a:ext cx="3090578" cy="391018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D5CD934-A19E-E9B9-6F88-03222802B99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015" y="4128808"/>
            <a:ext cx="2055451" cy="95410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5D55480-7659-EDB6-6B05-3AC1AEB7384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0622" y="4194682"/>
            <a:ext cx="1985798" cy="88823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5072B26-193A-65AE-FDF4-2CF5C1B271E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825" y="4318274"/>
            <a:ext cx="2115536" cy="7118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C990994-ABE7-5E67-F72A-7F39AC1D8605}"/>
              </a:ext>
            </a:extLst>
          </p:cNvPr>
          <p:cNvSpPr txBox="1"/>
          <p:nvPr/>
        </p:nvSpPr>
        <p:spPr>
          <a:xfrm>
            <a:off x="-88126" y="5399397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/ˈoʊpən jər bʊk/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mở sách 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3623D2-7824-8C87-CC8C-A4B5E2EF226F}"/>
              </a:ext>
            </a:extLst>
          </p:cNvPr>
          <p:cNvSpPr txBox="1"/>
          <p:nvPr/>
        </p:nvSpPr>
        <p:spPr>
          <a:xfrm>
            <a:off x="3088237" y="5456721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/kloʊz jər bʊk/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đóng sách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F4094F-B3BD-B443-D981-C2DBC2970DDB}"/>
              </a:ext>
            </a:extLst>
          </p:cNvPr>
          <p:cNvSpPr txBox="1"/>
          <p:nvPr/>
        </p:nvSpPr>
        <p:spPr>
          <a:xfrm>
            <a:off x="6096000" y="5413346"/>
            <a:ext cx="2688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/hændz ʌp//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giơ tay 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85B76-5E9E-F235-83E4-8C2E1AE43DA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1258" y="1672671"/>
            <a:ext cx="3149791" cy="396429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C159E44-168D-A683-E927-129438E2C5A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8671" y="4461124"/>
            <a:ext cx="2388993" cy="62993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B5EB6D4-7DF3-7C75-99FC-2016304EF509}"/>
              </a:ext>
            </a:extLst>
          </p:cNvPr>
          <p:cNvSpPr txBox="1"/>
          <p:nvPr/>
        </p:nvSpPr>
        <p:spPr>
          <a:xfrm>
            <a:off x="8986002" y="5399397"/>
            <a:ext cx="28316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/hændz daʊn/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hạ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tay 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234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 your bo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ose your bo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nds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nds down 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F518-A9B0-1460-0991-D024F7DD6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487" y="1778552"/>
            <a:ext cx="4277538" cy="38589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E00703-3D32-26F8-F93B-D97644C0FD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5373" y="1778552"/>
            <a:ext cx="3222627" cy="14958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F93978-59CB-9FCA-C8AF-A08AD65068BF}"/>
              </a:ext>
            </a:extLst>
          </p:cNvPr>
          <p:cNvSpPr txBox="1"/>
          <p:nvPr/>
        </p:nvSpPr>
        <p:spPr>
          <a:xfrm>
            <a:off x="6990409" y="3542022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/ˈoʊpən jər bʊk/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mở sách 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5" name="cd1">
            <a:extLst>
              <a:ext uri="{FF2B5EF4-FFF2-40B4-BE49-F238E27FC236}">
                <a16:creationId xmlns:a16="http://schemas.microsoft.com/office/drawing/2014/main" id="{CF1587FE-C76F-0C2F-C34F-F71EA06D0DA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5414"/>
            <a:ext cx="6588968" cy="6974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8744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 your bo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CF1587FE-C76F-0C2F-C34F-F71EA06D0D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5414"/>
            <a:ext cx="6588968" cy="6974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CA7D3-7E69-9D3C-0D20-D375B91C0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702" y="1722343"/>
            <a:ext cx="4411598" cy="3966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4DE3E-8997-C478-D199-B0216DE393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9631">
            <a:off x="7879905" y="1809024"/>
            <a:ext cx="3358519" cy="15022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6CF635-78B3-2DF2-753E-2CDFC67B398F}"/>
              </a:ext>
            </a:extLst>
          </p:cNvPr>
          <p:cNvSpPr txBox="1"/>
          <p:nvPr/>
        </p:nvSpPr>
        <p:spPr>
          <a:xfrm>
            <a:off x="7842966" y="3621239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/kloʊz jər bʊk/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đóng sách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7653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ose your bo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16114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66914" y="193299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91570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157581" y="2668559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79357" y="336888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4FF58D64-4F99-2E78-E2C0-170E019E2BA6}"/>
              </a:ext>
            </a:extLst>
          </p:cNvPr>
          <p:cNvSpPr/>
          <p:nvPr/>
        </p:nvSpPr>
        <p:spPr>
          <a:xfrm>
            <a:off x="179357" y="4142293"/>
            <a:ext cx="3256378" cy="6966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002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777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381090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CF1587FE-C76F-0C2F-C34F-F71EA06D0D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5414"/>
            <a:ext cx="6588968" cy="6974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7423DE-F7BD-1EFC-2884-C700D94A3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322" y="1767006"/>
            <a:ext cx="4565725" cy="40098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AA7998-9303-37C8-6EC9-D5F42175B5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9299" y="2267589"/>
            <a:ext cx="3371223" cy="1134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55F9F8-D73A-FAA0-7B89-646846D4E675}"/>
              </a:ext>
            </a:extLst>
          </p:cNvPr>
          <p:cNvSpPr txBox="1"/>
          <p:nvPr/>
        </p:nvSpPr>
        <p:spPr>
          <a:xfrm>
            <a:off x="7324725" y="3670271"/>
            <a:ext cx="2688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/hændz ʌp//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giơ tay 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0184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nds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CF1587FE-C76F-0C2F-C34F-F71EA06D0D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5414"/>
            <a:ext cx="6588968" cy="6974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31AF88-0784-7519-4257-45CEA822D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940" y="1704534"/>
            <a:ext cx="4316117" cy="3903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926C89-1899-09FF-E75D-3FD11439A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88343">
            <a:off x="7375874" y="2274748"/>
            <a:ext cx="4063643" cy="1071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665720-729C-F65B-2D5C-62EA436922D2}"/>
              </a:ext>
            </a:extLst>
          </p:cNvPr>
          <p:cNvSpPr txBox="1"/>
          <p:nvPr/>
        </p:nvSpPr>
        <p:spPr>
          <a:xfrm>
            <a:off x="7747752" y="3656170"/>
            <a:ext cx="28316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/hændz daʊn/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hạ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tay 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1324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nds down 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2807">
            <a:off x="2198671" y="490777"/>
            <a:ext cx="2508069" cy="2903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6974">
            <a:off x="1019021" y="3814805"/>
            <a:ext cx="2200082" cy="2657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E12775-A474-6F4C-90AF-8E3BDED91425}"/>
              </a:ext>
            </a:extLst>
          </p:cNvPr>
          <p:cNvSpPr/>
          <p:nvPr/>
        </p:nvSpPr>
        <p:spPr>
          <a:xfrm>
            <a:off x="3137011" y="4576369"/>
            <a:ext cx="2275487" cy="642256"/>
          </a:xfrm>
          <a:prstGeom prst="roundRect">
            <a:avLst/>
          </a:prstGeom>
          <a:solidFill>
            <a:srgbClr val="FFDA39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START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90993" y="2237771"/>
            <a:ext cx="5238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27000">
                    <a:srgbClr val="00B050"/>
                  </a:glow>
                </a:effectLst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I see the photos</a:t>
            </a:r>
          </a:p>
        </p:txBody>
      </p:sp>
      <p:pic>
        <p:nvPicPr>
          <p:cNvPr id="9" name="Picture 8"/>
          <p:cNvPicPr/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94885">
            <a:off x="8713233" y="3851159"/>
            <a:ext cx="2320903" cy="2585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/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37174">
            <a:off x="8719508" y="585319"/>
            <a:ext cx="2313527" cy="2462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2124" y="1307451"/>
            <a:ext cx="3294148" cy="437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906558"/>
      </p:ext>
    </p:extLst>
  </p:cSld>
  <p:clrMapOvr>
    <a:masterClrMapping/>
  </p:clrMapOvr>
  <p:transition spd="slow" advClick="0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896471" y="950258"/>
            <a:ext cx="10219765" cy="4769224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8308" y="869292"/>
            <a:ext cx="93681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AGOldFace-Outline" panose="02020500000000000000" pitchFamily="18" charset="0"/>
                <a:cs typeface="AGOldFace-Outline" panose="02020500000000000000" pitchFamily="18" charset="0"/>
              </a:rPr>
              <a:t>Rule</a:t>
            </a:r>
          </a:p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AGOldFace-Outline" panose="02020500000000000000" pitchFamily="18" charset="0"/>
                <a:cs typeface="AGOldFace-Outline" panose="02020500000000000000" pitchFamily="18" charset="0"/>
              </a:rPr>
              <a:t>Click on the red button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AGOldFace-Outline" panose="02020500000000000000" pitchFamily="18" charset="0"/>
                <a:cs typeface="AGOldFace-Outline" panose="02020500000000000000" pitchFamily="18" charset="0"/>
              </a:rPr>
              <a:t>a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AGOldFace-Outline" panose="02020500000000000000" pitchFamily="18" charset="0"/>
                <a:cs typeface="AGOldFace-Outline" panose="02020500000000000000" pitchFamily="18" charset="0"/>
              </a:rPr>
              <a:t>nd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AGOldFace-Outline" panose="02020500000000000000" pitchFamily="18" charset="0"/>
                <a:cs typeface="AGOldFace-Outline" panose="02020500000000000000" pitchFamily="18" charset="0"/>
              </a:rPr>
              <a:t> a photo will appear.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AGOldFace-Outline" panose="02020500000000000000" pitchFamily="18" charset="0"/>
                <a:cs typeface="AGOldFace-Outline" panose="02020500000000000000" pitchFamily="18" charset="0"/>
              </a:rPr>
              <a:t>-   Look at the photo and say the command.</a:t>
            </a: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0136" y="3267948"/>
            <a:ext cx="2886100" cy="371594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0136" y="1192662"/>
            <a:ext cx="2886100" cy="209143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8104632" y="2393283"/>
            <a:ext cx="573741" cy="1462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277407"/>
      </p:ext>
    </p:extLst>
  </p:cSld>
  <p:clrMapOvr>
    <a:masterClrMapping/>
  </p:clrMapOvr>
  <p:transition spd="slow" advClick="0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71" y="4269813"/>
            <a:ext cx="5397500" cy="694944"/>
          </a:xfrm>
          <a:prstGeom prst="rect">
            <a:avLst/>
          </a:prstGeom>
        </p:spPr>
      </p:pic>
      <p:sp>
        <p:nvSpPr>
          <p:cNvPr id="2" name="Скругленный прямоугольни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BFFE07-1E9C-A447-BB38-342C4CF159FD}"/>
              </a:ext>
            </a:extLst>
          </p:cNvPr>
          <p:cNvSpPr/>
          <p:nvPr/>
        </p:nvSpPr>
        <p:spPr>
          <a:xfrm>
            <a:off x="9098070" y="5976258"/>
            <a:ext cx="1240972" cy="587828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2CC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next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2A14694-D902-1445-B728-7C778642D0F4}"/>
              </a:ext>
            </a:extLst>
          </p:cNvPr>
          <p:cNvSpPr/>
          <p:nvPr/>
        </p:nvSpPr>
        <p:spPr>
          <a:xfrm>
            <a:off x="9098070" y="358467"/>
            <a:ext cx="1240972" cy="587828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check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516661" y="2181039"/>
            <a:ext cx="4403790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Hands up.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71" y="358467"/>
            <a:ext cx="5397500" cy="3911346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97DFDF17-CA7E-1741-9612-F759C652CE2B}"/>
              </a:ext>
            </a:extLst>
          </p:cNvPr>
          <p:cNvSpPr/>
          <p:nvPr/>
        </p:nvSpPr>
        <p:spPr>
          <a:xfrm>
            <a:off x="2760145" y="2668259"/>
            <a:ext cx="620776" cy="620776"/>
          </a:xfrm>
          <a:prstGeom prst="ellipse">
            <a:avLst/>
          </a:prstGeom>
          <a:solidFill>
            <a:srgbClr val="E41B4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2770" y="4269813"/>
            <a:ext cx="2943328" cy="2585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385348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71" y="4269813"/>
            <a:ext cx="5397500" cy="694944"/>
          </a:xfrm>
          <a:prstGeom prst="rect">
            <a:avLst/>
          </a:prstGeom>
        </p:spPr>
      </p:pic>
      <p:sp>
        <p:nvSpPr>
          <p:cNvPr id="2" name="Скругленный прямоугольни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BFFE07-1E9C-A447-BB38-342C4CF159FD}"/>
              </a:ext>
            </a:extLst>
          </p:cNvPr>
          <p:cNvSpPr/>
          <p:nvPr/>
        </p:nvSpPr>
        <p:spPr>
          <a:xfrm>
            <a:off x="9098070" y="5976258"/>
            <a:ext cx="1240972" cy="587828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2CC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next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2A14694-D902-1445-B728-7C778642D0F4}"/>
              </a:ext>
            </a:extLst>
          </p:cNvPr>
          <p:cNvSpPr/>
          <p:nvPr/>
        </p:nvSpPr>
        <p:spPr>
          <a:xfrm>
            <a:off x="9098070" y="358467"/>
            <a:ext cx="1240972" cy="587828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check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368988" y="2875002"/>
            <a:ext cx="4222793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Close your book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71" y="358467"/>
            <a:ext cx="5397500" cy="3911346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97DFDF17-CA7E-1741-9612-F759C652CE2B}"/>
              </a:ext>
            </a:extLst>
          </p:cNvPr>
          <p:cNvSpPr/>
          <p:nvPr/>
        </p:nvSpPr>
        <p:spPr>
          <a:xfrm>
            <a:off x="2760145" y="2668259"/>
            <a:ext cx="620776" cy="620776"/>
          </a:xfrm>
          <a:prstGeom prst="ellipse">
            <a:avLst/>
          </a:prstGeom>
          <a:solidFill>
            <a:srgbClr val="E41B4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0532" y="4279685"/>
            <a:ext cx="2752043" cy="247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443439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71" y="4269813"/>
            <a:ext cx="5397500" cy="694944"/>
          </a:xfrm>
          <a:prstGeom prst="rect">
            <a:avLst/>
          </a:prstGeom>
        </p:spPr>
      </p:pic>
      <p:sp>
        <p:nvSpPr>
          <p:cNvPr id="2" name="Скругленный прямоугольни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BFFE07-1E9C-A447-BB38-342C4CF159FD}"/>
              </a:ext>
            </a:extLst>
          </p:cNvPr>
          <p:cNvSpPr/>
          <p:nvPr/>
        </p:nvSpPr>
        <p:spPr>
          <a:xfrm>
            <a:off x="9098070" y="5976258"/>
            <a:ext cx="1240972" cy="587828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2CC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next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2A14694-D902-1445-B728-7C778642D0F4}"/>
              </a:ext>
            </a:extLst>
          </p:cNvPr>
          <p:cNvSpPr/>
          <p:nvPr/>
        </p:nvSpPr>
        <p:spPr>
          <a:xfrm>
            <a:off x="9098070" y="358467"/>
            <a:ext cx="1240972" cy="587828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check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371351" y="2181039"/>
            <a:ext cx="4820649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Open your book.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71" y="358467"/>
            <a:ext cx="5397500" cy="3911346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97DFDF17-CA7E-1741-9612-F759C652CE2B}"/>
              </a:ext>
            </a:extLst>
          </p:cNvPr>
          <p:cNvSpPr/>
          <p:nvPr/>
        </p:nvSpPr>
        <p:spPr>
          <a:xfrm>
            <a:off x="2760145" y="2668259"/>
            <a:ext cx="620776" cy="620776"/>
          </a:xfrm>
          <a:prstGeom prst="ellipse">
            <a:avLst/>
          </a:prstGeom>
          <a:solidFill>
            <a:srgbClr val="E41B4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0390" y="4269813"/>
            <a:ext cx="2709661" cy="244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745454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CE9EF8-86DA-9247-821C-53EC98D512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71" y="4269813"/>
            <a:ext cx="5397500" cy="694944"/>
          </a:xfrm>
          <a:prstGeom prst="rect">
            <a:avLst/>
          </a:prstGeom>
        </p:spPr>
      </p:pic>
      <p:sp>
        <p:nvSpPr>
          <p:cNvPr id="2" name="Скругленный прямоугольни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BFFE07-1E9C-A447-BB38-342C4CF159FD}"/>
              </a:ext>
            </a:extLst>
          </p:cNvPr>
          <p:cNvSpPr/>
          <p:nvPr/>
        </p:nvSpPr>
        <p:spPr>
          <a:xfrm>
            <a:off x="9098070" y="5976258"/>
            <a:ext cx="1240972" cy="587828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2CC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next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2A14694-D902-1445-B728-7C778642D0F4}"/>
              </a:ext>
            </a:extLst>
          </p:cNvPr>
          <p:cNvSpPr/>
          <p:nvPr/>
        </p:nvSpPr>
        <p:spPr>
          <a:xfrm>
            <a:off x="9098070" y="358467"/>
            <a:ext cx="1240972" cy="587828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0"/>
                <a:ea typeface="+mn-ea"/>
                <a:cs typeface="+mn-cs"/>
              </a:rPr>
              <a:t>check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819309" y="1806788"/>
            <a:ext cx="37252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Hands down, please.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756301-47B8-EC4E-81AF-D0FB8FDE54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71" y="358467"/>
            <a:ext cx="5397500" cy="3911346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97DFDF17-CA7E-1741-9612-F759C652CE2B}"/>
              </a:ext>
            </a:extLst>
          </p:cNvPr>
          <p:cNvSpPr/>
          <p:nvPr/>
        </p:nvSpPr>
        <p:spPr>
          <a:xfrm>
            <a:off x="2760145" y="2668259"/>
            <a:ext cx="620776" cy="620776"/>
          </a:xfrm>
          <a:prstGeom prst="ellipse">
            <a:avLst/>
          </a:prstGeom>
          <a:solidFill>
            <a:srgbClr val="E41B4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8389" y="4269813"/>
            <a:ext cx="2750468" cy="2487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755578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“Open your book!”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“Close your book!”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“Hands up!”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“Hands down!”</a:t>
            </a: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d1">
            <a:extLst>
              <a:ext uri="{FF2B5EF4-FFF2-40B4-BE49-F238E27FC236}">
                <a16:creationId xmlns:a16="http://schemas.microsoft.com/office/drawing/2014/main" id="{54266106-FB1C-0375-B39D-34C30F9577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6" y="370434"/>
            <a:ext cx="5258510" cy="6431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11D815-3FC6-725C-AE52-350CFE665B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870" y="1125064"/>
            <a:ext cx="8705180" cy="52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571" y="1207300"/>
            <a:ext cx="1179285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By the end of this lesson, students will be able to gain the following:</a:t>
            </a: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 your book, close your book, hands up, hands down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Sentence patterns: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“Open your book!” “Close your book!”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“Hands up!” “Hands down!”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Skills: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Understand and follow simple instructions in class.</a:t>
            </a:r>
          </a:p>
        </p:txBody>
      </p:sp>
    </p:spTree>
    <p:extLst>
      <p:ext uri="{BB962C8B-B14F-4D97-AF65-F5344CB8AC3E}">
        <p14:creationId xmlns:p14="http://schemas.microsoft.com/office/powerpoint/2010/main" val="567629564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87008" y="3836276"/>
            <a:ext cx="2417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77791451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61133"/>
            <a:ext cx="6057993" cy="1296840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4130"/>
            <a:ext cx="3708400" cy="814506"/>
          </a:xfrm>
          <a:prstGeom prst="rect">
            <a:avLst/>
          </a:prstGeom>
        </p:spPr>
      </p:pic>
      <p:sp>
        <p:nvSpPr>
          <p:cNvPr id="14" name="Snip Single Corner Rectangle 17">
            <a:extLst>
              <a:ext uri="{FF2B5EF4-FFF2-40B4-BE49-F238E27FC236}">
                <a16:creationId xmlns:a16="http://schemas.microsoft.com/office/drawing/2014/main" id="{1D51FA7E-7A04-46FD-1C4B-3C9818A3F11D}"/>
              </a:ext>
            </a:extLst>
          </p:cNvPr>
          <p:cNvSpPr/>
          <p:nvPr/>
        </p:nvSpPr>
        <p:spPr>
          <a:xfrm>
            <a:off x="6729007" y="2014892"/>
            <a:ext cx="5031563" cy="3769709"/>
          </a:xfrm>
          <a:prstGeom prst="snip1Rect">
            <a:avLst/>
          </a:prstGeom>
          <a:solidFill>
            <a:srgbClr val="EA6CE4"/>
          </a:solidFill>
          <a:ln>
            <a:solidFill>
              <a:srgbClr val="EA6C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nip Single Corner Rectangle 8">
            <a:extLst>
              <a:ext uri="{FF2B5EF4-FFF2-40B4-BE49-F238E27FC236}">
                <a16:creationId xmlns:a16="http://schemas.microsoft.com/office/drawing/2014/main" id="{2363D60D-0E2B-CE49-D680-7F48A62F2096}"/>
              </a:ext>
            </a:extLst>
          </p:cNvPr>
          <p:cNvSpPr/>
          <p:nvPr/>
        </p:nvSpPr>
        <p:spPr>
          <a:xfrm>
            <a:off x="385201" y="1970196"/>
            <a:ext cx="5077794" cy="3859103"/>
          </a:xfrm>
          <a:prstGeom prst="snip1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4BA89D-9B6E-3409-C5F2-EF91A7842BBC}"/>
              </a:ext>
            </a:extLst>
          </p:cNvPr>
          <p:cNvSpPr txBox="1"/>
          <p:nvPr/>
        </p:nvSpPr>
        <p:spPr>
          <a:xfrm>
            <a:off x="893029" y="2178173"/>
            <a:ext cx="4062138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lvl="0">
              <a:defRPr/>
            </a:pPr>
            <a:r>
              <a:rPr lang="en-US" sz="4400">
                <a:solidFill>
                  <a:srgbClr val="000000"/>
                </a:solidFill>
              </a:rPr>
              <a:t>Open your book!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D8C6E0-A4EE-E8F3-EEB0-D7CF09E6AD7C}"/>
              </a:ext>
            </a:extLst>
          </p:cNvPr>
          <p:cNvSpPr txBox="1"/>
          <p:nvPr/>
        </p:nvSpPr>
        <p:spPr>
          <a:xfrm>
            <a:off x="893029" y="3071228"/>
            <a:ext cx="4062138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lvl="0">
              <a:defRPr/>
            </a:pPr>
            <a:r>
              <a:rPr lang="en-US" sz="4400">
                <a:solidFill>
                  <a:srgbClr val="000000"/>
                </a:solidFill>
              </a:rPr>
              <a:t>Open your book!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F705AA-3D48-437D-C280-E5568BD6F711}"/>
              </a:ext>
            </a:extLst>
          </p:cNvPr>
          <p:cNvSpPr txBox="1"/>
          <p:nvPr/>
        </p:nvSpPr>
        <p:spPr>
          <a:xfrm>
            <a:off x="826969" y="4043189"/>
            <a:ext cx="4046108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lvl="0">
              <a:defRPr/>
            </a:pPr>
            <a:r>
              <a:rPr lang="en-US" sz="4400">
                <a:solidFill>
                  <a:srgbClr val="000000"/>
                </a:solidFill>
              </a:rPr>
              <a:t>Close your book!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92FC83-8E2A-BF1E-AE53-C4185A50857A}"/>
              </a:ext>
            </a:extLst>
          </p:cNvPr>
          <p:cNvSpPr txBox="1"/>
          <p:nvPr/>
        </p:nvSpPr>
        <p:spPr>
          <a:xfrm>
            <a:off x="816053" y="4915623"/>
            <a:ext cx="4046108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lvl="0"/>
            <a:r>
              <a:rPr lang="en-US" sz="4400">
                <a:solidFill>
                  <a:srgbClr val="000000"/>
                </a:solidFill>
              </a:rPr>
              <a:t>Close your book!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A20B1A-E5FC-3319-984E-8958130CDD4C}"/>
              </a:ext>
            </a:extLst>
          </p:cNvPr>
          <p:cNvSpPr txBox="1"/>
          <p:nvPr/>
        </p:nvSpPr>
        <p:spPr>
          <a:xfrm>
            <a:off x="7981461" y="2215109"/>
            <a:ext cx="2526654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lvl="0">
              <a:defRPr/>
            </a:pPr>
            <a:r>
              <a:rPr lang="en-US" sz="4400">
                <a:solidFill>
                  <a:srgbClr val="000000"/>
                </a:solidFill>
              </a:rPr>
              <a:t>Hands up!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D13011-08EC-1EE6-3C7D-CD272F3BB54A}"/>
              </a:ext>
            </a:extLst>
          </p:cNvPr>
          <p:cNvSpPr txBox="1"/>
          <p:nvPr/>
        </p:nvSpPr>
        <p:spPr>
          <a:xfrm>
            <a:off x="7981461" y="2984550"/>
            <a:ext cx="2526654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lvl="0">
              <a:defRPr/>
            </a:pPr>
            <a:r>
              <a:rPr lang="en-US" sz="4400">
                <a:solidFill>
                  <a:srgbClr val="000000"/>
                </a:solidFill>
              </a:rPr>
              <a:t>Hands up!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AC8CA7-8F52-BEF9-763C-089212AAFCCF}"/>
              </a:ext>
            </a:extLst>
          </p:cNvPr>
          <p:cNvSpPr txBox="1"/>
          <p:nvPr/>
        </p:nvSpPr>
        <p:spPr>
          <a:xfrm>
            <a:off x="7831652" y="4043189"/>
            <a:ext cx="3226589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lvl="0">
              <a:defRPr/>
            </a:pPr>
            <a:r>
              <a:rPr lang="en-US" sz="4400">
                <a:solidFill>
                  <a:srgbClr val="000000"/>
                </a:solidFill>
              </a:rPr>
              <a:t>Hands down!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387E39-8836-1F05-1E69-6284E9D2DF92}"/>
              </a:ext>
            </a:extLst>
          </p:cNvPr>
          <p:cNvSpPr txBox="1"/>
          <p:nvPr/>
        </p:nvSpPr>
        <p:spPr>
          <a:xfrm>
            <a:off x="7850418" y="4945297"/>
            <a:ext cx="3226589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lvl="0"/>
            <a:r>
              <a:rPr lang="en-US" sz="4400">
                <a:solidFill>
                  <a:srgbClr val="000000"/>
                </a:solidFill>
              </a:rPr>
              <a:t>Hands down!</a:t>
            </a:r>
          </a:p>
        </p:txBody>
      </p:sp>
    </p:spTree>
    <p:extLst>
      <p:ext uri="{BB962C8B-B14F-4D97-AF65-F5344CB8AC3E}">
        <p14:creationId xmlns:p14="http://schemas.microsoft.com/office/powerpoint/2010/main" val="11730854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24" grpId="0"/>
      <p:bldP spid="37" grpId="0"/>
      <p:bldP spid="38" grpId="0"/>
      <p:bldP spid="39" grpId="0"/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87008" y="3836276"/>
            <a:ext cx="2740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3742733076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695F9-CA6D-CC77-73FA-0D314E26B7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548" y="347111"/>
            <a:ext cx="3864151" cy="543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F34025-C49A-6B25-7C00-AD0E9BED36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84"/>
          <a:stretch/>
        </p:blipFill>
        <p:spPr>
          <a:xfrm>
            <a:off x="301645" y="2067360"/>
            <a:ext cx="2536805" cy="868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0E9DC-1BB6-F03F-1288-1FDF88777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6505" y="965720"/>
            <a:ext cx="8269670" cy="527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02466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C0E9DC-1BB6-F03F-1288-1FDF887770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" r="-6008"/>
          <a:stretch/>
        </p:blipFill>
        <p:spPr>
          <a:xfrm>
            <a:off x="6438900" y="497070"/>
            <a:ext cx="5257800" cy="4946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A991A-38BE-FF65-EFB2-7973F29921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32"/>
          <a:stretch/>
        </p:blipFill>
        <p:spPr>
          <a:xfrm>
            <a:off x="0" y="1038547"/>
            <a:ext cx="1063004" cy="1045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6888-9145-9932-3116-10B5B36857AB}"/>
              </a:ext>
            </a:extLst>
          </p:cNvPr>
          <p:cNvSpPr txBox="1"/>
          <p:nvPr/>
        </p:nvSpPr>
        <p:spPr>
          <a:xfrm>
            <a:off x="1582511" y="1451046"/>
            <a:ext cx="4332514" cy="1940957"/>
          </a:xfrm>
          <a:prstGeom prst="wedgeRoundRectCallout">
            <a:avLst>
              <a:gd name="adj1" fmla="val 35925"/>
              <a:gd name="adj2" fmla="val 111917"/>
              <a:gd name="adj3" fmla="val 16667"/>
            </a:avLst>
          </a:prstGeom>
          <a:solidFill>
            <a:srgbClr val="F7912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 your book!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145821-0037-DE94-F426-42485A5AFE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3704" y="4576608"/>
            <a:ext cx="1118793" cy="10757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51E1B-B358-EAD9-21E9-270E42C9446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5686"/>
            <a:ext cx="3864151" cy="54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099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C0E9DC-1BB6-F03F-1288-1FDF887770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" b="359"/>
          <a:stretch/>
        </p:blipFill>
        <p:spPr>
          <a:xfrm>
            <a:off x="6434532" y="797456"/>
            <a:ext cx="5257800" cy="5189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A991A-38BE-FF65-EFB2-7973F29921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32"/>
          <a:stretch/>
        </p:blipFill>
        <p:spPr>
          <a:xfrm>
            <a:off x="0" y="1038547"/>
            <a:ext cx="1063004" cy="1045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6888-9145-9932-3116-10B5B36857AB}"/>
              </a:ext>
            </a:extLst>
          </p:cNvPr>
          <p:cNvSpPr txBox="1"/>
          <p:nvPr/>
        </p:nvSpPr>
        <p:spPr>
          <a:xfrm>
            <a:off x="1582511" y="1451046"/>
            <a:ext cx="4332514" cy="1940957"/>
          </a:xfrm>
          <a:prstGeom prst="wedgeRoundRectCallout">
            <a:avLst>
              <a:gd name="adj1" fmla="val 35925"/>
              <a:gd name="adj2" fmla="val 111917"/>
              <a:gd name="adj3" fmla="val 16667"/>
            </a:avLst>
          </a:prstGeom>
          <a:solidFill>
            <a:srgbClr val="F7912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Close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book!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145821-0037-DE94-F426-42485A5AFE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3704" y="4576608"/>
            <a:ext cx="1118793" cy="10757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51E1B-B358-EAD9-21E9-270E42C9446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5686"/>
            <a:ext cx="3864151" cy="54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917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C0E9DC-1BB6-F03F-1288-1FDF887770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4" b="-2106"/>
          <a:stretch/>
        </p:blipFill>
        <p:spPr>
          <a:xfrm>
            <a:off x="6434532" y="647293"/>
            <a:ext cx="5257800" cy="5358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A991A-38BE-FF65-EFB2-7973F29921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32"/>
          <a:stretch/>
        </p:blipFill>
        <p:spPr>
          <a:xfrm>
            <a:off x="0" y="1038547"/>
            <a:ext cx="1063004" cy="1045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6888-9145-9932-3116-10B5B36857AB}"/>
              </a:ext>
            </a:extLst>
          </p:cNvPr>
          <p:cNvSpPr txBox="1"/>
          <p:nvPr/>
        </p:nvSpPr>
        <p:spPr>
          <a:xfrm>
            <a:off x="1582511" y="1451046"/>
            <a:ext cx="4332514" cy="1021556"/>
          </a:xfrm>
          <a:prstGeom prst="wedgeRoundRectCallout">
            <a:avLst>
              <a:gd name="adj1" fmla="val 35925"/>
              <a:gd name="adj2" fmla="val 111917"/>
              <a:gd name="adj3" fmla="val 16667"/>
            </a:avLst>
          </a:prstGeom>
          <a:solidFill>
            <a:srgbClr val="F7912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 up!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145821-0037-DE94-F426-42485A5AFE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3704" y="4576608"/>
            <a:ext cx="1118793" cy="10757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51E1B-B358-EAD9-21E9-270E42C9446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5686"/>
            <a:ext cx="3864151" cy="54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297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C0E9DC-1BB6-F03F-1288-1FDF887770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4" r="2084"/>
          <a:stretch/>
        </p:blipFill>
        <p:spPr>
          <a:xfrm>
            <a:off x="6434532" y="647293"/>
            <a:ext cx="5257800" cy="5358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A991A-38BE-FF65-EFB2-7973F29921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32"/>
          <a:stretch/>
        </p:blipFill>
        <p:spPr>
          <a:xfrm>
            <a:off x="0" y="1038547"/>
            <a:ext cx="1063004" cy="1045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6888-9145-9932-3116-10B5B36857AB}"/>
              </a:ext>
            </a:extLst>
          </p:cNvPr>
          <p:cNvSpPr txBox="1"/>
          <p:nvPr/>
        </p:nvSpPr>
        <p:spPr>
          <a:xfrm>
            <a:off x="1582511" y="1451046"/>
            <a:ext cx="4332514" cy="1021556"/>
          </a:xfrm>
          <a:prstGeom prst="wedgeRoundRectCallout">
            <a:avLst>
              <a:gd name="adj1" fmla="val 35925"/>
              <a:gd name="adj2" fmla="val 111917"/>
              <a:gd name="adj3" fmla="val 16667"/>
            </a:avLst>
          </a:prstGeom>
          <a:solidFill>
            <a:srgbClr val="F7912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 down!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145821-0037-DE94-F426-42485A5AFE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3704" y="4576608"/>
            <a:ext cx="1118793" cy="10757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51E1B-B358-EAD9-21E9-270E42C9446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5686"/>
            <a:ext cx="3864151" cy="54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209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C0E9DC-1BB6-F03F-1288-1FDF887770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3" r="1083"/>
          <a:stretch/>
        </p:blipFill>
        <p:spPr>
          <a:xfrm>
            <a:off x="6434532" y="647293"/>
            <a:ext cx="5257800" cy="5358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A991A-38BE-FF65-EFB2-7973F29921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32"/>
          <a:stretch/>
        </p:blipFill>
        <p:spPr>
          <a:xfrm>
            <a:off x="0" y="1038547"/>
            <a:ext cx="1063004" cy="1045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6888-9145-9932-3116-10B5B36857AB}"/>
              </a:ext>
            </a:extLst>
          </p:cNvPr>
          <p:cNvSpPr txBox="1"/>
          <p:nvPr/>
        </p:nvSpPr>
        <p:spPr>
          <a:xfrm>
            <a:off x="1582511" y="1451046"/>
            <a:ext cx="4332514" cy="1021556"/>
          </a:xfrm>
          <a:prstGeom prst="wedgeRoundRectCallout">
            <a:avLst>
              <a:gd name="adj1" fmla="val 35925"/>
              <a:gd name="adj2" fmla="val 111917"/>
              <a:gd name="adj3" fmla="val 16667"/>
            </a:avLst>
          </a:prstGeom>
          <a:solidFill>
            <a:srgbClr val="F7912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Hands up!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145821-0037-DE94-F426-42485A5AFE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3704" y="4576608"/>
            <a:ext cx="1118793" cy="10757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51E1B-B358-EAD9-21E9-270E42C9446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5686"/>
            <a:ext cx="3864151" cy="54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108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C0E9DC-1BB6-F03F-1288-1FDF887770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4" r="1154"/>
          <a:stretch/>
        </p:blipFill>
        <p:spPr>
          <a:xfrm>
            <a:off x="6434532" y="647293"/>
            <a:ext cx="5257800" cy="5358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A991A-38BE-FF65-EFB2-7973F29921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32"/>
          <a:stretch/>
        </p:blipFill>
        <p:spPr>
          <a:xfrm>
            <a:off x="0" y="1038547"/>
            <a:ext cx="1063004" cy="1045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C96888-9145-9932-3116-10B5B36857AB}"/>
              </a:ext>
            </a:extLst>
          </p:cNvPr>
          <p:cNvSpPr txBox="1"/>
          <p:nvPr/>
        </p:nvSpPr>
        <p:spPr>
          <a:xfrm>
            <a:off x="1582511" y="1451046"/>
            <a:ext cx="4332514" cy="1021556"/>
          </a:xfrm>
          <a:prstGeom prst="wedgeRoundRectCallout">
            <a:avLst>
              <a:gd name="adj1" fmla="val 35925"/>
              <a:gd name="adj2" fmla="val 111917"/>
              <a:gd name="adj3" fmla="val 16667"/>
            </a:avLst>
          </a:prstGeom>
          <a:solidFill>
            <a:srgbClr val="F7912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Hands down!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145821-0037-DE94-F426-42485A5AFE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3704" y="4576608"/>
            <a:ext cx="1118793" cy="10757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51E1B-B358-EAD9-21E9-270E42C9446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5686"/>
            <a:ext cx="3864151" cy="54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951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55505-D693-1A9D-C8E6-94CA62FB86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238" y="1771650"/>
            <a:ext cx="11751924" cy="4256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D85C6D-F240-3C13-8E79-0790F7C52F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5937"/>
            <a:ext cx="4022399" cy="63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75361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F90AA-A610-BA8F-87EA-F304848425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0241"/>
            <a:ext cx="5019406" cy="717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43500-F141-DBBE-81FB-7B39EC98AA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69" y="1283476"/>
            <a:ext cx="11915862" cy="48434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55C65B-39EA-82CB-A842-86DDEB65386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1707" y="1657349"/>
            <a:ext cx="2789018" cy="95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BED6BA-5FF0-39FC-814C-C2CC76E473B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4362" y="2471527"/>
            <a:ext cx="3517637" cy="95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6745A4-6FEE-FA51-F594-9813824C032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0706" y="4162424"/>
            <a:ext cx="3331943" cy="95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1F5E31-5481-9BA0-49AE-31DD67E279B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0" y="4138314"/>
            <a:ext cx="3331943" cy="95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7649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F90AA-A610-BA8F-87EA-F304848425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6189"/>
            <a:ext cx="4161781" cy="717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43500-F141-DBBE-81FB-7B39EC98AA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979" y="448797"/>
            <a:ext cx="8224020" cy="56602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E4D446-F35F-124B-D656-7CF5B0798335}"/>
              </a:ext>
            </a:extLst>
          </p:cNvPr>
          <p:cNvSpPr/>
          <p:nvPr/>
        </p:nvSpPr>
        <p:spPr>
          <a:xfrm>
            <a:off x="6558615" y="87989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C9EB6F-83F5-38B3-F93D-68066D350702}"/>
              </a:ext>
            </a:extLst>
          </p:cNvPr>
          <p:cNvSpPr/>
          <p:nvPr/>
        </p:nvSpPr>
        <p:spPr>
          <a:xfrm>
            <a:off x="9797801" y="870228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b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F5F1C0-1DEF-7F9E-45F4-0B4E81844A7E}"/>
              </a:ext>
            </a:extLst>
          </p:cNvPr>
          <p:cNvSpPr/>
          <p:nvPr/>
        </p:nvSpPr>
        <p:spPr>
          <a:xfrm>
            <a:off x="11081729" y="870228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k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4F4AFB-41A8-1B71-233A-7D09CDBC8DFA}"/>
              </a:ext>
            </a:extLst>
          </p:cNvPr>
          <p:cNvSpPr/>
          <p:nvPr/>
        </p:nvSpPr>
        <p:spPr>
          <a:xfrm>
            <a:off x="5714065" y="231499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03FDF9-D11A-537F-8904-62878BBC3217}"/>
              </a:ext>
            </a:extLst>
          </p:cNvPr>
          <p:cNvSpPr/>
          <p:nvPr/>
        </p:nvSpPr>
        <p:spPr>
          <a:xfrm>
            <a:off x="6076015" y="231499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7CE9E3-C1DB-B3CC-4474-0A962906BB93}"/>
              </a:ext>
            </a:extLst>
          </p:cNvPr>
          <p:cNvSpPr/>
          <p:nvPr/>
        </p:nvSpPr>
        <p:spPr>
          <a:xfrm>
            <a:off x="6579420" y="231499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o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BE609C-852E-80AE-C97C-45F7B4402198}"/>
              </a:ext>
            </a:extLst>
          </p:cNvPr>
          <p:cNvSpPr/>
          <p:nvPr/>
        </p:nvSpPr>
        <p:spPr>
          <a:xfrm>
            <a:off x="7422624" y="231499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7C9B5F-229D-7303-9569-986DC4BF7E69}"/>
              </a:ext>
            </a:extLst>
          </p:cNvPr>
          <p:cNvSpPr/>
          <p:nvPr/>
        </p:nvSpPr>
        <p:spPr>
          <a:xfrm>
            <a:off x="10213614" y="231499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b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C365F3-C5DE-1C41-77EA-7DF9CC325542}"/>
              </a:ext>
            </a:extLst>
          </p:cNvPr>
          <p:cNvSpPr/>
          <p:nvPr/>
        </p:nvSpPr>
        <p:spPr>
          <a:xfrm>
            <a:off x="11444605" y="231499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k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F097FB-E800-55B1-C196-3F593CF5F633}"/>
              </a:ext>
            </a:extLst>
          </p:cNvPr>
          <p:cNvSpPr/>
          <p:nvPr/>
        </p:nvSpPr>
        <p:spPr>
          <a:xfrm>
            <a:off x="5714065" y="375009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73F42A3-931A-78AE-C8EA-21D36D056D02}"/>
              </a:ext>
            </a:extLst>
          </p:cNvPr>
          <p:cNvSpPr/>
          <p:nvPr/>
        </p:nvSpPr>
        <p:spPr>
          <a:xfrm>
            <a:off x="6106830" y="375009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454F4D-590B-2CE6-47AA-B102541634C4}"/>
              </a:ext>
            </a:extLst>
          </p:cNvPr>
          <p:cNvSpPr/>
          <p:nvPr/>
        </p:nvSpPr>
        <p:spPr>
          <a:xfrm>
            <a:off x="6558615" y="375009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214305C-6BEA-31E6-8F55-190BF61FFE56}"/>
              </a:ext>
            </a:extLst>
          </p:cNvPr>
          <p:cNvSpPr/>
          <p:nvPr/>
        </p:nvSpPr>
        <p:spPr>
          <a:xfrm>
            <a:off x="6975008" y="375009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B37B76E-E803-A65F-D906-97A40B19907F}"/>
              </a:ext>
            </a:extLst>
          </p:cNvPr>
          <p:cNvSpPr/>
          <p:nvPr/>
        </p:nvSpPr>
        <p:spPr>
          <a:xfrm>
            <a:off x="8161523" y="521059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C26C94F-9E58-6F4B-D938-1CBC3704DCC1}"/>
              </a:ext>
            </a:extLst>
          </p:cNvPr>
          <p:cNvSpPr/>
          <p:nvPr/>
        </p:nvSpPr>
        <p:spPr>
          <a:xfrm>
            <a:off x="5714065" y="521059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E4D7F75-4E37-5BCF-F481-C7FDB2A7709C}"/>
              </a:ext>
            </a:extLst>
          </p:cNvPr>
          <p:cNvSpPr/>
          <p:nvPr/>
        </p:nvSpPr>
        <p:spPr>
          <a:xfrm>
            <a:off x="6106830" y="521059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1A735D4-0C01-6FB7-2679-8A0D1ABB3B72}"/>
              </a:ext>
            </a:extLst>
          </p:cNvPr>
          <p:cNvSpPr/>
          <p:nvPr/>
        </p:nvSpPr>
        <p:spPr>
          <a:xfrm>
            <a:off x="6558615" y="521059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2978A52-F0D9-A318-65A5-3E4EDC5E0A4D}"/>
              </a:ext>
            </a:extLst>
          </p:cNvPr>
          <p:cNvSpPr/>
          <p:nvPr/>
        </p:nvSpPr>
        <p:spPr>
          <a:xfrm>
            <a:off x="6975008" y="521059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d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553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884B75-71E9-8FA9-6E41-A42C028885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01" y="412526"/>
            <a:ext cx="5124450" cy="690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1D2998-A15D-C116-9239-E84C8FA0AC0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828" y="1576484"/>
            <a:ext cx="11096171" cy="3541484"/>
          </a:xfrm>
          <a:prstGeom prst="rect">
            <a:avLst/>
          </a:prstGeom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63FCD058-1E24-8001-A31C-53E14068B8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3598" y="2083707"/>
            <a:ext cx="844217" cy="7373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7A941-3294-BAE1-A2E7-832131A7B74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40" r="4240"/>
          <a:stretch/>
        </p:blipFill>
        <p:spPr>
          <a:xfrm>
            <a:off x="460828" y="3028754"/>
            <a:ext cx="595879" cy="636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2BE86C-9D45-D23B-F482-BEBA630C447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9" r="1209"/>
          <a:stretch/>
        </p:blipFill>
        <p:spPr>
          <a:xfrm>
            <a:off x="4177283" y="3110528"/>
            <a:ext cx="660798" cy="6369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BA14E1-05C6-C218-03AC-4A7D5568840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11" b="8111"/>
          <a:stretch/>
        </p:blipFill>
        <p:spPr>
          <a:xfrm>
            <a:off x="7940824" y="3028754"/>
            <a:ext cx="660798" cy="636944"/>
          </a:xfrm>
          <a:prstGeom prst="rect">
            <a:avLst/>
          </a:prstGeom>
        </p:spPr>
      </p:pic>
      <p:pic>
        <p:nvPicPr>
          <p:cNvPr id="15" name="11 Imagen">
            <a:extLst>
              <a:ext uri="{FF2B5EF4-FFF2-40B4-BE49-F238E27FC236}">
                <a16:creationId xmlns:a16="http://schemas.microsoft.com/office/drawing/2014/main" id="{C20C54D8-62D1-EA9F-529A-040638EB62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7104" y="3747472"/>
            <a:ext cx="844217" cy="7373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id="{45D96950-3DB9-B7D8-B389-D4B9EE9FF1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07943" y="3691033"/>
            <a:ext cx="844217" cy="7373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7153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6B8650-982E-E7B1-7CB1-D0EB4D7C24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91"/>
            <a:ext cx="3740150" cy="630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C92C0E-6DD1-FEB8-A587-4A601439EB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150" y="318291"/>
            <a:ext cx="7524750" cy="59811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9AEFEA-224E-D091-A22B-1CF8ADEF0819}"/>
              </a:ext>
            </a:extLst>
          </p:cNvPr>
          <p:cNvSpPr/>
          <p:nvPr/>
        </p:nvSpPr>
        <p:spPr>
          <a:xfrm>
            <a:off x="9035115" y="5191542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up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95413A99-4480-F4E0-BE95-9F8EC16387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87900" y="2571638"/>
            <a:ext cx="1760606" cy="1155811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999D20D9-FF5C-85A7-7FE7-C803901FF98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48450" y="2571638"/>
            <a:ext cx="1734378" cy="1162162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4424315-9156-7AD4-8956-32A24562A8ED}"/>
              </a:ext>
            </a:extLst>
          </p:cNvPr>
          <p:cNvSpPr/>
          <p:nvPr/>
        </p:nvSpPr>
        <p:spPr>
          <a:xfrm>
            <a:off x="5020160" y="5822707"/>
            <a:ext cx="18378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your book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2AC0A755-9B8C-0CD0-F15D-34222FF2DEF8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82828" y="2571638"/>
            <a:ext cx="1802572" cy="1162162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A77FFF5-5596-A24E-199D-F6FBD2F27784}"/>
              </a:ext>
            </a:extLst>
          </p:cNvPr>
          <p:cNvSpPr/>
          <p:nvPr/>
        </p:nvSpPr>
        <p:spPr>
          <a:xfrm>
            <a:off x="9122260" y="5825639"/>
            <a:ext cx="1063140" cy="32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down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623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90"/>
          <a:stretch/>
        </p:blipFill>
        <p:spPr>
          <a:xfrm>
            <a:off x="3028497" y="1250004"/>
            <a:ext cx="8769615" cy="5079949"/>
          </a:xfrm>
          <a:prstGeom prst="roundRect">
            <a:avLst>
              <a:gd name="adj" fmla="val 11222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28172" y="2275608"/>
            <a:ext cx="5001078" cy="372046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 your book, close your book, hands up, hands down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laque 5"/>
          <p:cNvSpPr/>
          <p:nvPr/>
        </p:nvSpPr>
        <p:spPr>
          <a:xfrm>
            <a:off x="5730909" y="1530612"/>
            <a:ext cx="5892278" cy="444055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“Open your book!” “Close your book!”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“Hands up!”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“Hands down!”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49040" y="954742"/>
            <a:ext cx="32568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“How many…”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4940" y="2194816"/>
            <a:ext cx="9412941" cy="2943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divided into 2 teams: team A and team B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I’ll show a picture which has many numbers on it.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have to find out how many number 1 or 2 or 3…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team has the answer first will get 1 point.</a:t>
            </a:r>
          </a:p>
        </p:txBody>
      </p:sp>
    </p:spTree>
    <p:extLst>
      <p:ext uri="{BB962C8B-B14F-4D97-AF65-F5344CB8AC3E}">
        <p14:creationId xmlns:p14="http://schemas.microsoft.com/office/powerpoint/2010/main" val="2959262088"/>
      </p:ext>
    </p:extLst>
  </p:cSld>
  <p:clrMapOvr>
    <a:masterClrMapping/>
  </p:clrMapOvr>
  <p:transition spd="slow" advTm="61167">
    <p:comb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vocabularies and structure.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(pages 4,5)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(pages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4,5)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(pages </a:t>
            </a:r>
            <a:r>
              <a:rPr lang="en-US" sz="3600" i="1" dirty="0">
                <a:solidFill>
                  <a:srgbClr val="0070C0"/>
                </a:solidFill>
                <a:latin typeface="Calibri"/>
              </a:rPr>
              <a:t>8,9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08E81-4E88-D1C4-05A5-FEF2AC434E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98575"/>
            <a:ext cx="12192000" cy="4253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EC7577-70A9-72E7-2C35-F2CC7DF21AB4}"/>
              </a:ext>
            </a:extLst>
          </p:cNvPr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 a nice day!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798544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832271">
            <a:off x="1085759" y="3592862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 rot="19362518">
            <a:off x="4772298" y="3429000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 rot="2031562">
            <a:off x="5402016" y="820381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 rot="3633190">
            <a:off x="9392194" y="3262084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 rot="19362518">
            <a:off x="2324948" y="512538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 rot="19362518">
            <a:off x="9193716" y="-49504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23090" y="1879718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 rot="3107825">
            <a:off x="2967746" y="2609694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 rot="2412204">
            <a:off x="159671" y="1478713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 rot="914556">
            <a:off x="7643851" y="4571273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546065-118A-CA53-FE1A-B7DE1EA8FB80}"/>
              </a:ext>
            </a:extLst>
          </p:cNvPr>
          <p:cNvSpPr txBox="1"/>
          <p:nvPr/>
        </p:nvSpPr>
        <p:spPr>
          <a:xfrm>
            <a:off x="3618521" y="549919"/>
            <a:ext cx="4358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numbers 1?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60737"/>
      </p:ext>
    </p:extLst>
  </p:cSld>
  <p:clrMapOvr>
    <a:masterClrMapping/>
  </p:clrMapOvr>
  <p:transition spd="slow" advTm="3155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 rot="2031562">
            <a:off x="6558139" y="1064242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 rot="3633190">
            <a:off x="9392194" y="3262084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 rot="19362518">
            <a:off x="1284094" y="3380008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 rot="19362518">
            <a:off x="9193716" y="-49504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40557" y="3060857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 rot="20935113">
            <a:off x="3153182" y="1064242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 rot="2412204">
            <a:off x="159671" y="1478713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 rot="914556">
            <a:off x="7643851" y="4571273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06806" y="374414"/>
            <a:ext cx="4358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numbers 2?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32417" y="3790169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2979823"/>
      </p:ext>
    </p:extLst>
  </p:cSld>
  <p:clrMapOvr>
    <a:masterClrMapping/>
  </p:clrMapOvr>
  <p:transition spd="slow" advTm="31222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5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832271">
            <a:off x="1085759" y="3592862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 rot="19362518">
            <a:off x="4772298" y="3429000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 rot="2031562">
            <a:off x="5530200" y="1093186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 rot="3633190">
            <a:off x="9392194" y="3262084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 rot="19362518">
            <a:off x="2333937" y="422283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23090" y="1879718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 rot="3107825">
            <a:off x="2967746" y="2609694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 rot="2412204">
            <a:off x="159671" y="1478713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 rot="914556">
            <a:off x="7404114" y="4235171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8082" y="335042"/>
            <a:ext cx="4358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numbers 5?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76396" y="497352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107357"/>
      </p:ext>
    </p:extLst>
  </p:cSld>
  <p:clrMapOvr>
    <a:masterClrMapping/>
  </p:clrMapOvr>
  <p:transition spd="slow" advTm="2500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9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9" grpId="0"/>
      <p:bldP spid="19" grpId="1"/>
      <p:bldP spid="19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832271">
            <a:off x="1085759" y="3592862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 rot="19362518">
            <a:off x="4772298" y="3429000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1272" y="975607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 rot="3633190">
            <a:off x="9392194" y="3262084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 rot="19362518">
            <a:off x="9193716" y="-49504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 rot="3107825">
            <a:off x="2967746" y="2609694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 rot="2412204">
            <a:off x="159671" y="1478713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 rot="914556">
            <a:off x="7643851" y="4571273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75954" y="319972"/>
            <a:ext cx="4358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numbers 7?</a:t>
            </a:r>
          </a:p>
        </p:txBody>
      </p:sp>
      <p:sp>
        <p:nvSpPr>
          <p:cNvPr id="19" name="TextBox 18"/>
          <p:cNvSpPr txBox="1"/>
          <p:nvPr/>
        </p:nvSpPr>
        <p:spPr>
          <a:xfrm rot="19362518">
            <a:off x="6984023" y="1541555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 rot="19362518">
            <a:off x="2057855" y="732431"/>
            <a:ext cx="17765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0859017"/>
      </p:ext>
    </p:extLst>
  </p:cSld>
  <p:clrMapOvr>
    <a:masterClrMapping/>
  </p:clrMapOvr>
  <p:transition spd="slow" advTm="22537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9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9" grpId="0"/>
      <p:bldP spid="19" grpId="1"/>
      <p:bldP spid="19" grpId="2"/>
      <p:bldP spid="20" grpId="0"/>
      <p:bldP spid="20" grpId="1"/>
      <p:bldP spid="20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10573</TotalTime>
  <Words>817</Words>
  <Application>Microsoft Office PowerPoint</Application>
  <PresentationFormat>Màn hình rộng</PresentationFormat>
  <Paragraphs>228</Paragraphs>
  <Slides>51</Slides>
  <Notes>9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51</vt:i4>
      </vt:variant>
    </vt:vector>
  </HeadingPairs>
  <TitlesOfParts>
    <vt:vector size="58" baseType="lpstr">
      <vt:lpstr>American Typewriter</vt:lpstr>
      <vt:lpstr>Arial</vt:lpstr>
      <vt:lpstr>Calibri</vt:lpstr>
      <vt:lpstr>Lucida Sans Unicode</vt:lpstr>
      <vt:lpstr>Showcard Gothic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1</cp:lastModifiedBy>
  <cp:revision>259</cp:revision>
  <dcterms:created xsi:type="dcterms:W3CDTF">2020-12-08T03:17:05Z</dcterms:created>
  <dcterms:modified xsi:type="dcterms:W3CDTF">2022-08-18T03:20:16Z</dcterms:modified>
  <cp:category>9Slide.vn</cp:category>
</cp:coreProperties>
</file>