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2"/>
  </p:notesMasterIdLst>
  <p:sldIdLst>
    <p:sldId id="324" r:id="rId3"/>
    <p:sldId id="322" r:id="rId4"/>
    <p:sldId id="316" r:id="rId5"/>
    <p:sldId id="317" r:id="rId6"/>
    <p:sldId id="283" r:id="rId7"/>
    <p:sldId id="284" r:id="rId8"/>
    <p:sldId id="323" r:id="rId9"/>
    <p:sldId id="285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93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4796" y="5307291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8160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401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796" y="6070861"/>
            <a:ext cx="5722070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43579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1016" y="1862930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850900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017927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Tổng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02" y="872519"/>
            <a:ext cx="12192000" cy="2683287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2130458" y="4120464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8107052" y="4120464"/>
            <a:ext cx="2639505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0"/>
            <a:ext cx="12257988" cy="5367337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1734533" y="536733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 + 5 = 8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4449451" y="5367337"/>
            <a:ext cx="259237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+ 40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SimSun</vt:lpstr>
      <vt:lpstr>SimSun</vt:lpstr>
      <vt:lpstr>.VnAvant</vt:lpstr>
      <vt:lpstr>Arial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27</cp:revision>
  <dcterms:created xsi:type="dcterms:W3CDTF">2021-05-04T10:26:00Z</dcterms:created>
  <dcterms:modified xsi:type="dcterms:W3CDTF">2021-06-26T04:18:47Z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