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6"/>
  </p:notesMasterIdLst>
  <p:sldIdLst>
    <p:sldId id="257" r:id="rId7"/>
    <p:sldId id="258" r:id="rId8"/>
    <p:sldId id="259" r:id="rId9"/>
    <p:sldId id="260" r:id="rId10"/>
    <p:sldId id="261" r:id="rId11"/>
    <p:sldId id="262" r:id="rId12"/>
    <p:sldId id="263" r:id="rId13"/>
    <p:sldId id="264" r:id="rId14"/>
    <p:sldId id="265" r:id="rId15"/>
    <p:sldId id="266" r:id="rId16"/>
    <p:sldId id="268" r:id="rId17"/>
    <p:sldId id="269" r:id="rId18"/>
    <p:sldId id="300" r:id="rId19"/>
    <p:sldId id="270" r:id="rId20"/>
    <p:sldId id="271" r:id="rId21"/>
    <p:sldId id="279" r:id="rId22"/>
    <p:sldId id="278" r:id="rId23"/>
    <p:sldId id="273" r:id="rId24"/>
    <p:sldId id="274" r:id="rId25"/>
    <p:sldId id="275" r:id="rId26"/>
    <p:sldId id="276" r:id="rId27"/>
    <p:sldId id="280" r:id="rId28"/>
    <p:sldId id="281" r:id="rId29"/>
    <p:sldId id="282" r:id="rId30"/>
    <p:sldId id="283" r:id="rId31"/>
    <p:sldId id="284" r:id="rId32"/>
    <p:sldId id="285" r:id="rId33"/>
    <p:sldId id="286" r:id="rId34"/>
    <p:sldId id="288" r:id="rId35"/>
    <p:sldId id="287" r:id="rId36"/>
    <p:sldId id="289" r:id="rId37"/>
    <p:sldId id="291" r:id="rId38"/>
    <p:sldId id="292" r:id="rId39"/>
    <p:sldId id="293" r:id="rId40"/>
    <p:sldId id="294" r:id="rId41"/>
    <p:sldId id="295" r:id="rId42"/>
    <p:sldId id="296" r:id="rId43"/>
    <p:sldId id="297"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38" d="100"/>
          <a:sy n="38" d="100"/>
        </p:scale>
        <p:origin x="18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3" Type="http://schemas.openxmlformats.org/officeDocument/2006/relationships/image" Target="../media/image7.png"/><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2.GIF"/><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slide" Target="slide34.xml"/><Relationship Id="rId3" Type="http://schemas.openxmlformats.org/officeDocument/2006/relationships/audio" Target="../media/audio4.wav"/><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slide" Target="slide33.xml"/><Relationship Id="rId20" Type="http://schemas.openxmlformats.org/officeDocument/2006/relationships/slide" Target="slide35.xml"/><Relationship Id="rId1" Type="http://schemas.openxmlformats.org/officeDocument/2006/relationships/slideLayout" Target="../slideLayouts/slideLayout49.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59.GIF"/><Relationship Id="rId19"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7BA59762-5434-4DC3-A48D-A645C0D5FEBC}"/>
              </a:ext>
            </a:extLst>
          </p:cNvPr>
          <p:cNvSpPr txBox="1"/>
          <p:nvPr/>
        </p:nvSpPr>
        <p:spPr>
          <a:xfrm>
            <a:off x="3011215" y="1860038"/>
            <a:ext cx="7409792" cy="1754326"/>
          </a:xfrm>
          <a:prstGeom prst="rect">
            <a:avLst/>
          </a:prstGeom>
          <a:noFill/>
        </p:spPr>
        <p:txBody>
          <a:bodyPr wrap="square" rtlCol="0">
            <a:spAutoFit/>
          </a:bodyPr>
          <a:lstStyle/>
          <a:p>
            <a:r>
              <a:rPr lang="en-US" sz="5400">
                <a:latin typeface="Times New Roman" panose="02020603050405020304" pitchFamily="18" charset="0"/>
                <a:cs typeface="Times New Roman" panose="02020603050405020304" pitchFamily="18" charset="0"/>
              </a:rPr>
              <a:t>Sao </a:t>
            </a:r>
            <a:r>
              <a:rPr lang="en-US" sz="5400" dirty="0" err="1">
                <a:latin typeface="Times New Roman" panose="02020603050405020304" pitchFamily="18" charset="0"/>
                <a:cs typeface="Times New Roman" panose="02020603050405020304" pitchFamily="18" charset="0"/>
              </a:rPr>
              <a:t>trời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trôi</a:t>
            </a:r>
            <a:r>
              <a:rPr lang="en-US" sz="5400" dirty="0">
                <a:latin typeface="Times New Roman" panose="02020603050405020304" pitchFamily="18" charset="0"/>
                <a:cs typeface="Times New Roman" panose="02020603050405020304" pitchFamily="18" charset="0"/>
              </a:rPr>
              <a:t> qua</a:t>
            </a:r>
          </a:p>
          <a:p>
            <a:r>
              <a:rPr lang="en-US" sz="5400" dirty="0" err="1">
                <a:latin typeface="Times New Roman" panose="02020603050405020304" pitchFamily="18" charset="0"/>
                <a:cs typeface="Times New Roman" panose="02020603050405020304" pitchFamily="18" charset="0"/>
              </a:rPr>
              <a:t>Diều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thành</a:t>
            </a:r>
            <a:r>
              <a:rPr lang="en-US" sz="5400" dirty="0">
                <a:latin typeface="Times New Roman" panose="02020603050405020304" pitchFamily="18" charset="0"/>
                <a:cs typeface="Times New Roman" panose="02020603050405020304" pitchFamily="18" charset="0"/>
              </a:rPr>
              <a:t> </a:t>
            </a:r>
            <a:r>
              <a:rPr lang="en-US" sz="5400" err="1">
                <a:latin typeface="Times New Roman" panose="02020603050405020304" pitchFamily="18" charset="0"/>
                <a:cs typeface="Times New Roman" panose="02020603050405020304" pitchFamily="18" charset="0"/>
              </a:rPr>
              <a:t>trăng</a:t>
            </a:r>
            <a:r>
              <a:rPr lang="en-US" sz="5400">
                <a:latin typeface="Times New Roman" panose="02020603050405020304" pitchFamily="18" charset="0"/>
                <a:cs typeface="Times New Roman" panose="02020603050405020304" pitchFamily="18" charset="0"/>
              </a:rPr>
              <a:t> vàng</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79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11342370" cy="2454012"/>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1409A5-5C24-4603-AE7E-8FD5463AC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3" name="TextBox 2">
            <a:extLst>
              <a:ext uri="{FF2B5EF4-FFF2-40B4-BE49-F238E27FC236}">
                <a16:creationId xmlns:a16="http://schemas.microsoft.com/office/drawing/2014/main" id="{F37E7419-63F1-4940-9ABC-7D30CF5625F9}"/>
              </a:ext>
            </a:extLst>
          </p:cNvPr>
          <p:cNvSpPr txBox="1"/>
          <p:nvPr/>
        </p:nvSpPr>
        <p:spPr>
          <a:xfrm>
            <a:off x="220717" y="409701"/>
            <a:ext cx="10909738" cy="3785652"/>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Thứ ba ngày 16 tháng 11 năm 2021</a:t>
            </a:r>
          </a:p>
          <a:p>
            <a:pPr algn="ctr"/>
            <a:r>
              <a:rPr lang="en-US" sz="4000" u="sng">
                <a:latin typeface="Times New Roman" panose="02020603050405020304" pitchFamily="18" charset="0"/>
                <a:cs typeface="Times New Roman" panose="02020603050405020304" pitchFamily="18" charset="0"/>
              </a:rPr>
              <a:t>Tiếng Việt</a:t>
            </a:r>
          </a:p>
          <a:p>
            <a:pPr algn="ctr"/>
            <a:r>
              <a:rPr lang="en-US" sz="4000">
                <a:latin typeface="Times New Roman" panose="02020603050405020304" pitchFamily="18" charset="0"/>
                <a:cs typeface="Times New Roman" panose="02020603050405020304" pitchFamily="18" charset="0"/>
              </a:rPr>
              <a:t>Chữ hoa L</a:t>
            </a:r>
          </a:p>
          <a:p>
            <a:pPr algn="ctr"/>
            <a:r>
              <a:rPr lang="en-US" sz="4000">
                <a:latin typeface="Times New Roman" panose="02020603050405020304" pitchFamily="18" charset="0"/>
                <a:cs typeface="Times New Roman" panose="02020603050405020304" pitchFamily="18" charset="0"/>
              </a:rPr>
              <a:t>--------------------------------------------</a:t>
            </a:r>
          </a:p>
          <a:p>
            <a:pPr algn="ctr"/>
            <a:r>
              <a:rPr lang="en-US" sz="4000" u="sng">
                <a:latin typeface="Times New Roman" panose="02020603050405020304" pitchFamily="18" charset="0"/>
                <a:cs typeface="Times New Roman" panose="02020603050405020304" pitchFamily="18" charset="0"/>
              </a:rPr>
              <a:t>Tiếng Việt</a:t>
            </a:r>
          </a:p>
          <a:p>
            <a:pPr algn="ctr"/>
            <a:r>
              <a:rPr lang="en-US" sz="4000">
                <a:latin typeface="Times New Roman" panose="02020603050405020304" pitchFamily="18" charset="0"/>
                <a:cs typeface="Times New Roman" panose="02020603050405020304" pitchFamily="18" charset="0"/>
              </a:rPr>
              <a:t>Nói và nghe: Kể chuyện Chúng mình là bạn.</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323391"/>
          </a:xfrm>
          <a:prstGeom prst="rect">
            <a:avLst/>
          </a:prstGeom>
          <a:noFill/>
        </p:spPr>
        <p:txBody>
          <a:bodyPr wrap="square" lIns="91391" tIns="45696" rIns="91391" bIns="45696" rtlCol="0">
            <a:spAutoFit/>
          </a:bodyPr>
          <a:lstStyle/>
          <a:p>
            <a:pPr algn="ctr"/>
            <a:r>
              <a:rPr lang="en-US" sz="4000" b="1">
                <a:ln w="3175">
                  <a:solidFill>
                    <a:schemeClr val="bg1"/>
                  </a:solidFill>
                </a:ln>
                <a:latin typeface="Arial-Rounded" panose="020B0500000000000000" pitchFamily="34" charset="0"/>
                <a:ea typeface="Arial-Rounded" panose="020B0500000000000000" pitchFamily="34" charset="0"/>
                <a:cs typeface="Arial-Rounded" panose="020B0500000000000000" pitchFamily="34" charset="0"/>
              </a:rPr>
              <a:t>Thứ sáu ngày 12 tháng 11 năm 2021</a:t>
            </a:r>
          </a:p>
          <a:p>
            <a:pPr algn="ctr"/>
            <a:r>
              <a:rPr lang="en-US" sz="4000" b="1">
                <a:ln w="3175">
                  <a:solidFill>
                    <a:schemeClr val="bg1"/>
                  </a:solidFill>
                </a:ln>
                <a:latin typeface="Arial-Rounded" panose="020B0500000000000000" pitchFamily="34" charset="0"/>
                <a:ea typeface="Arial-Rounded" panose="020B0500000000000000" pitchFamily="34" charset="0"/>
                <a:cs typeface="Arial-Rounded" panose="020B0500000000000000" pitchFamily="34" charset="0"/>
              </a:rPr>
              <a:t>Tiếng Việt</a:t>
            </a:r>
            <a:endParaRPr lang="en-US" sz="4000" b="1" dirty="0">
              <a:ln w="3175">
                <a:solidFill>
                  <a:schemeClr val="bg1"/>
                </a:solidFill>
              </a:ln>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1198</Words>
  <Application>Microsoft Office PowerPoint</Application>
  <PresentationFormat>Widescreen</PresentationFormat>
  <Paragraphs>238</Paragraphs>
  <Slides>39</Slides>
  <Notes>17</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39</vt:i4>
      </vt:variant>
    </vt:vector>
  </HeadingPairs>
  <TitlesOfParts>
    <vt:vector size="54"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Administrator</cp:lastModifiedBy>
  <cp:revision>29</cp:revision>
  <dcterms:created xsi:type="dcterms:W3CDTF">2021-05-27T05:02:00Z</dcterms:created>
  <dcterms:modified xsi:type="dcterms:W3CDTF">2021-11-16T01:36:17Z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