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  <p:sldMasterId id="2147483776" r:id="rId12"/>
    <p:sldMasterId id="2147483788" r:id="rId13"/>
  </p:sldMasterIdLst>
  <p:notesMasterIdLst>
    <p:notesMasterId r:id="rId48"/>
  </p:notesMasterIdLst>
  <p:sldIdLst>
    <p:sldId id="262" r:id="rId14"/>
    <p:sldId id="288" r:id="rId15"/>
    <p:sldId id="258" r:id="rId16"/>
    <p:sldId id="263" r:id="rId17"/>
    <p:sldId id="324" r:id="rId18"/>
    <p:sldId id="264" r:id="rId19"/>
    <p:sldId id="265" r:id="rId20"/>
    <p:sldId id="311" r:id="rId21"/>
    <p:sldId id="362" r:id="rId22"/>
    <p:sldId id="315" r:id="rId23"/>
    <p:sldId id="361" r:id="rId24"/>
    <p:sldId id="312" r:id="rId25"/>
    <p:sldId id="316" r:id="rId26"/>
    <p:sldId id="269" r:id="rId27"/>
    <p:sldId id="317" r:id="rId28"/>
    <p:sldId id="318" r:id="rId29"/>
    <p:sldId id="320" r:id="rId30"/>
    <p:sldId id="321" r:id="rId31"/>
    <p:sldId id="322" r:id="rId32"/>
    <p:sldId id="323" r:id="rId33"/>
    <p:sldId id="325" r:id="rId34"/>
    <p:sldId id="271" r:id="rId35"/>
    <p:sldId id="327" r:id="rId36"/>
    <p:sldId id="328" r:id="rId37"/>
    <p:sldId id="275" r:id="rId38"/>
    <p:sldId id="352" r:id="rId39"/>
    <p:sldId id="353" r:id="rId40"/>
    <p:sldId id="358" r:id="rId41"/>
    <p:sldId id="355" r:id="rId42"/>
    <p:sldId id="356" r:id="rId43"/>
    <p:sldId id="357" r:id="rId44"/>
    <p:sldId id="359" r:id="rId45"/>
    <p:sldId id="360" r:id="rId46"/>
    <p:sldId id="35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7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t>28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95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10/13/2022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10/13/2022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13/10/2022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em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4.png"/><Relationship Id="rId11" Type="http://schemas.openxmlformats.org/officeDocument/2006/relationships/image" Target="../media/image35.png"/><Relationship Id="rId5" Type="http://schemas.openxmlformats.org/officeDocument/2006/relationships/image" Target="../media/image33.emf"/><Relationship Id="rId10" Type="http://schemas.openxmlformats.org/officeDocument/2006/relationships/image" Target="../media/image40.png"/><Relationship Id="rId4" Type="http://schemas.openxmlformats.org/officeDocument/2006/relationships/image" Target="../media/image32.emf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1.em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31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7" Type="http://schemas.openxmlformats.org/officeDocument/2006/relationships/image" Target="../media/image6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2.pn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3.png"/><Relationship Id="rId2" Type="http://schemas.openxmlformats.org/officeDocument/2006/relationships/audio" Target="../media/media4.mp3"/><Relationship Id="rId16" Type="http://schemas.openxmlformats.org/officeDocument/2006/relationships/image" Target="../media/image65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3.png"/><Relationship Id="rId2" Type="http://schemas.openxmlformats.org/officeDocument/2006/relationships/audio" Target="../media/media4.mp3"/><Relationship Id="rId16" Type="http://schemas.openxmlformats.org/officeDocument/2006/relationships/image" Target="../media/image65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118.xml"/><Relationship Id="rId7" Type="http://schemas.openxmlformats.org/officeDocument/2006/relationships/audio" Target="../media/audio5.wav"/><Relationship Id="rId12" Type="http://schemas.openxmlformats.org/officeDocument/2006/relationships/image" Target="../media/image63.png"/><Relationship Id="rId2" Type="http://schemas.openxmlformats.org/officeDocument/2006/relationships/audio" Target="../media/media4.mp3"/><Relationship Id="rId16" Type="http://schemas.openxmlformats.org/officeDocument/2006/relationships/image" Target="../media/image65.wmf"/><Relationship Id="rId1" Type="http://schemas.microsoft.com/office/2007/relationships/media" Target="../media/media4.mp3"/><Relationship Id="rId6" Type="http://schemas.openxmlformats.org/officeDocument/2006/relationships/audio" Target="../media/audio4.wav"/><Relationship Id="rId11" Type="http://schemas.openxmlformats.org/officeDocument/2006/relationships/image" Target="../media/image61.png"/><Relationship Id="rId5" Type="http://schemas.openxmlformats.org/officeDocument/2006/relationships/audio" Target="../media/audio3.wav"/><Relationship Id="rId15" Type="http://schemas.microsoft.com/office/2007/relationships/hdphoto" Target="../media/hdphoto3.wdp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0.jpeg"/><Relationship Id="rId1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0669" y="1779669"/>
            <a:ext cx="7692259" cy="144562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218" y="3632709"/>
            <a:ext cx="2277564" cy="2709311"/>
          </a:xfrm>
          <a:prstGeom prst="roundRect">
            <a:avLst>
              <a:gd name="adj" fmla="val 16667"/>
            </a:avLst>
          </a:prstGeom>
          <a:ln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5396" t="7853" r="3326"/>
          <a:stretch/>
        </p:blipFill>
        <p:spPr>
          <a:xfrm>
            <a:off x="653798" y="267405"/>
            <a:ext cx="11166710" cy="4201731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81" y="363854"/>
            <a:ext cx="527050" cy="2277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491536" y="779007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498502" y="2690903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309623" y="2674886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Content Placeholder 2">
            <a:extLst>
              <a:ext uri="{FF2B5EF4-FFF2-40B4-BE49-F238E27FC236}">
                <a16:creationId xmlns:a16="http://schemas.microsoft.com/office/drawing/2014/main" id="{8CACA805-9AA0-4946-B12F-7F9317712B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3" t="1042" r="89219" b="80976"/>
          <a:stretch/>
        </p:blipFill>
        <p:spPr>
          <a:xfrm>
            <a:off x="214745" y="5097"/>
            <a:ext cx="1643788" cy="739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4AF635-7291-49A5-BED5-FB27E91C21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081" y="5579578"/>
            <a:ext cx="1031875" cy="1019100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96432945-3B8E-44ED-9B6C-27D70E217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260560" y="4291901"/>
            <a:ext cx="481965" cy="178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D7EF3F1-F413-4529-B3C5-937BF8FA35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861" y="4291901"/>
            <a:ext cx="11346712" cy="230677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D5C823B6-4AFD-41AA-95D2-A8E0F418424C}"/>
              </a:ext>
            </a:extLst>
          </p:cNvPr>
          <p:cNvSpPr/>
          <p:nvPr/>
        </p:nvSpPr>
        <p:spPr>
          <a:xfrm>
            <a:off x="653798" y="4398808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E27091-E7E9-430B-8314-B8E102C6F616}"/>
              </a:ext>
            </a:extLst>
          </p:cNvPr>
          <p:cNvGrpSpPr/>
          <p:nvPr/>
        </p:nvGrpSpPr>
        <p:grpSpPr>
          <a:xfrm>
            <a:off x="2837004" y="5872833"/>
            <a:ext cx="5264777" cy="707886"/>
            <a:chOff x="708943" y="6072680"/>
            <a:chExt cx="5268984" cy="707886"/>
          </a:xfrm>
        </p:grpSpPr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1D263ABE-D29B-4F57-8457-EBA4855F431D}"/>
                </a:ext>
              </a:extLst>
            </p:cNvPr>
            <p:cNvSpPr txBox="1"/>
            <p:nvPr/>
          </p:nvSpPr>
          <p:spPr>
            <a:xfrm>
              <a:off x="708943" y="6110866"/>
              <a:ext cx="5268984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067E0B52-4021-4BB2-A6D6-A8D20B4AD60D}"/>
                </a:ext>
              </a:extLst>
            </p:cNvPr>
            <p:cNvSpPr txBox="1"/>
            <p:nvPr/>
          </p:nvSpPr>
          <p:spPr>
            <a:xfrm>
              <a:off x="782388" y="6072680"/>
              <a:ext cx="516738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000" b="1" dirty="0"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000" b="1" dirty="0"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000" b="1" dirty="0"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000" b="1" dirty="0" err="1"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endParaRPr lang="en-US" sz="4000" b="1" dirty="0"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47716" y="263876"/>
            <a:ext cx="1213956" cy="10948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447355" y="1694112"/>
            <a:ext cx="11362503" cy="1648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Nhưng vừa đến cổng trường, tôi đã thấy mấy bạn cùng lớp đang ríu rít nói cười ở trong sân. </a:t>
            </a:r>
            <a:endParaRPr lang="vi-VN" sz="3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92EE46-0E6D-4C0E-8EBE-A57F0FB0674B}"/>
              </a:ext>
            </a:extLst>
          </p:cNvPr>
          <p:cNvSpPr/>
          <p:nvPr/>
        </p:nvSpPr>
        <p:spPr>
          <a:xfrm>
            <a:off x="547183" y="2088548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64209-5C52-4C42-AA15-5D89BA82CAB5}"/>
              </a:ext>
            </a:extLst>
          </p:cNvPr>
          <p:cNvSpPr/>
          <p:nvPr/>
        </p:nvSpPr>
        <p:spPr>
          <a:xfrm>
            <a:off x="447355" y="3824579"/>
            <a:ext cx="11143652" cy="1648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UTM Avo" panose="02040603050506020204" pitchFamily="18" charset="0"/>
              </a:rPr>
              <a:t>     Ngay cạnh chúng tôi,  mấy em lớp 1 đang rụt rè níu chặt tay bố mẹ, thật giống tôi năm ngoái. </a:t>
            </a:r>
            <a:endParaRPr lang="vi-VN" sz="3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077C17-7DA7-468E-B4DF-373E3726CC0E}"/>
              </a:ext>
            </a:extLst>
          </p:cNvPr>
          <p:cNvSpPr/>
          <p:nvPr/>
        </p:nvSpPr>
        <p:spPr>
          <a:xfrm>
            <a:off x="642806" y="4243390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AD331-D78F-492A-8C70-C0838D01E4E9}"/>
              </a:ext>
            </a:extLst>
          </p:cNvPr>
          <p:cNvCxnSpPr/>
          <p:nvPr/>
        </p:nvCxnSpPr>
        <p:spPr>
          <a:xfrm flipH="1">
            <a:off x="7798812" y="1890817"/>
            <a:ext cx="184297" cy="62775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C6B045-0CB1-44DB-9B8D-3A01204A9C24}"/>
              </a:ext>
            </a:extLst>
          </p:cNvPr>
          <p:cNvSpPr txBox="1"/>
          <p:nvPr/>
        </p:nvSpPr>
        <p:spPr>
          <a:xfrm>
            <a:off x="3007599" y="263876"/>
            <a:ext cx="5669724" cy="106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3403916-2616-416C-98D7-BC3C2020D991}"/>
              </a:ext>
            </a:extLst>
          </p:cNvPr>
          <p:cNvCxnSpPr/>
          <p:nvPr/>
        </p:nvCxnSpPr>
        <p:spPr>
          <a:xfrm flipH="1">
            <a:off x="3556192" y="2719545"/>
            <a:ext cx="184297" cy="62775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5D1F190-F3E0-474F-8D1D-7EF158D882EF}"/>
              </a:ext>
            </a:extLst>
          </p:cNvPr>
          <p:cNvCxnSpPr/>
          <p:nvPr/>
        </p:nvCxnSpPr>
        <p:spPr>
          <a:xfrm flipH="1">
            <a:off x="10699328" y="2715274"/>
            <a:ext cx="184297" cy="62775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5A905F-0EAD-4E63-81AB-BAB689107671}"/>
              </a:ext>
            </a:extLst>
          </p:cNvPr>
          <p:cNvCxnSpPr/>
          <p:nvPr/>
        </p:nvCxnSpPr>
        <p:spPr>
          <a:xfrm flipH="1">
            <a:off x="10791476" y="2734996"/>
            <a:ext cx="184297" cy="62775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6923B94-2856-4F56-8CCD-5D698630098A}"/>
              </a:ext>
            </a:extLst>
          </p:cNvPr>
          <p:cNvCxnSpPr/>
          <p:nvPr/>
        </p:nvCxnSpPr>
        <p:spPr>
          <a:xfrm flipH="1">
            <a:off x="6075060" y="4021284"/>
            <a:ext cx="184297" cy="62775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3D57BF9-38EE-4230-A2C2-EA60D8A46EF0}"/>
              </a:ext>
            </a:extLst>
          </p:cNvPr>
          <p:cNvCxnSpPr/>
          <p:nvPr/>
        </p:nvCxnSpPr>
        <p:spPr>
          <a:xfrm flipH="1">
            <a:off x="954694" y="4845741"/>
            <a:ext cx="184297" cy="62775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9A1552-7704-49C6-BDEB-A8A5AD8F6896}"/>
              </a:ext>
            </a:extLst>
          </p:cNvPr>
          <p:cNvCxnSpPr/>
          <p:nvPr/>
        </p:nvCxnSpPr>
        <p:spPr>
          <a:xfrm flipH="1">
            <a:off x="5403954" y="4910485"/>
            <a:ext cx="184297" cy="62775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0367A3-DB1D-4838-A880-B30AB2E1232D}"/>
              </a:ext>
            </a:extLst>
          </p:cNvPr>
          <p:cNvCxnSpPr/>
          <p:nvPr/>
        </p:nvCxnSpPr>
        <p:spPr>
          <a:xfrm flipH="1">
            <a:off x="11316364" y="4907677"/>
            <a:ext cx="184297" cy="62775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626293E-3EF6-499C-8A55-219D0613F277}"/>
              </a:ext>
            </a:extLst>
          </p:cNvPr>
          <p:cNvCxnSpPr/>
          <p:nvPr/>
        </p:nvCxnSpPr>
        <p:spPr>
          <a:xfrm flipH="1">
            <a:off x="11248498" y="4876709"/>
            <a:ext cx="184297" cy="62775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671999" y="900028"/>
            <a:ext cx="4234883" cy="2315191"/>
            <a:chOff x="3729886" y="923234"/>
            <a:chExt cx="4232632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29886" y="923234"/>
              <a:ext cx="4232632" cy="2315191"/>
              <a:chOff x="134414" y="1974571"/>
              <a:chExt cx="2335210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34414" y="1974571"/>
                <a:ext cx="2335210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14966" y="2276025"/>
                <a:ext cx="2179479" cy="1490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1" u="none" strike="noStrike" dirty="0">
                    <a:solidFill>
                      <a:srgbClr val="FF0000"/>
                    </a:solidFill>
                    <a:effectLst/>
                    <a:latin typeface="UTM Avo" panose="02040603050506020204" pitchFamily="18" charset="0"/>
                    <a:ea typeface="Arial-Rounded" panose="020B0500000000000000" charset="0"/>
                    <a:cs typeface="Arial-Rounded" panose="020B0500000000000000" charset="0"/>
                  </a:rPr>
                  <a:t>loáng</a:t>
                </a: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UTM Avo" panose="02040603050506020204" pitchFamily="18" charset="0"/>
                    <a:ea typeface="Arial-Rounded" panose="020B0500000000000000" charset="0"/>
                    <a:cs typeface="Arial-Rounded" panose="020B0500000000000000" charset="0"/>
                  </a:rPr>
                  <a:t> (một cái)</a:t>
                </a:r>
              </a:p>
              <a:p>
                <a:pPr algn="ctr" defTabSz="913130" fontAlgn="base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600" i="0" u="none" strike="noStrike" dirty="0">
                    <a:solidFill>
                      <a:srgbClr val="231F20"/>
                    </a:solidFill>
                    <a:effectLst/>
                    <a:latin typeface="UTM Avo" panose="02040603050506020204" pitchFamily="18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3600" i="0" u="none" strike="noStrike" dirty="0">
                  <a:solidFill>
                    <a:srgbClr val="231F20"/>
                  </a:solidFill>
                  <a:effectLst/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>
              <a:cxnSpLocks/>
            </p:cNvCxnSpPr>
            <p:nvPr/>
          </p:nvCxnSpPr>
          <p:spPr>
            <a:xfrm>
              <a:off x="4279516" y="2114584"/>
              <a:ext cx="311194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151930"/>
                <a:ext cx="1711988" cy="1794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1" u="none" strike="noStrike" dirty="0" err="1">
                    <a:solidFill>
                      <a:srgbClr val="FF0000"/>
                    </a:solidFill>
                    <a:effectLst/>
                    <a:latin typeface="UTM Avo" panose="02040603050506020204" pitchFamily="18" charset="0"/>
                    <a:ea typeface="Arial-Rounded" panose="020B0500000000000000" charset="0"/>
                    <a:cs typeface="Arial-Rounded" panose="020B0500000000000000" charset="0"/>
                  </a:rPr>
                  <a:t>lớn</a:t>
                </a:r>
                <a:r>
                  <a:rPr lang="en-US" sz="3600" b="1" u="none" strike="noStrike" dirty="0">
                    <a:solidFill>
                      <a:srgbClr val="FF0000"/>
                    </a:solidFill>
                    <a:effectLst/>
                    <a:latin typeface="UTM Avo" panose="02040603050506020204" pitchFamily="18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lang="en-US" sz="3600" b="1" u="none" strike="noStrike" dirty="0" err="1">
                    <a:solidFill>
                      <a:srgbClr val="FF0000"/>
                    </a:solidFill>
                    <a:effectLst/>
                    <a:latin typeface="UTM Avo" panose="02040603050506020204" pitchFamily="18" charset="0"/>
                    <a:ea typeface="Arial-Rounded" panose="020B0500000000000000" charset="0"/>
                    <a:cs typeface="Arial-Rounded" panose="020B0500000000000000" charset="0"/>
                  </a:rPr>
                  <a:t>bổng</a:t>
                </a:r>
                <a:endParaRPr lang="en-US" sz="3600" b="1" u="none" strike="noStrike" dirty="0">
                  <a:solidFill>
                    <a:srgbClr val="FF0000"/>
                  </a:solidFill>
                  <a:effectLst/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endParaRP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b="1" u="none" strike="noStrike" dirty="0">
                  <a:solidFill>
                    <a:srgbClr val="FF0000"/>
                  </a:solidFill>
                  <a:effectLst/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endParaRP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600" b="0" i="0" u="none" strike="noStrike" dirty="0">
                    <a:solidFill>
                      <a:srgbClr val="231F20"/>
                    </a:solidFill>
                    <a:effectLst/>
                    <a:latin typeface="UTM Avo" panose="02040603050506020204" pitchFamily="18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3600" b="0" i="0" u="none" strike="noStrike" dirty="0">
                  <a:solidFill>
                    <a:srgbClr val="231F20"/>
                  </a:solidFill>
                  <a:effectLst/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28151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380969" y="2107035"/>
            <a:ext cx="4054102" cy="2670634"/>
            <a:chOff x="7480337" y="2246093"/>
            <a:chExt cx="3822654" cy="2315195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93"/>
              <a:ext cx="3822654" cy="2315195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00245"/>
                <a:ext cx="1913922" cy="1555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1" dirty="0" err="1">
                    <a:solidFill>
                      <a:srgbClr val="FF0000"/>
                    </a:solidFill>
                    <a:latin typeface="UTM Avo" panose="02040603050506020204" pitchFamily="18" charset="0"/>
                    <a:ea typeface="Arial-Rounded" panose="020B0500000000000000" charset="0"/>
                    <a:cs typeface="Arial-Rounded" panose="020B0500000000000000" charset="0"/>
                  </a:rPr>
                  <a:t>n</a:t>
                </a:r>
                <a:r>
                  <a:rPr lang="en-US" sz="3600" b="1" u="none" strike="noStrike" dirty="0" err="1">
                    <a:solidFill>
                      <a:srgbClr val="FF0000"/>
                    </a:solidFill>
                    <a:effectLst/>
                    <a:latin typeface="UTM Avo" panose="02040603050506020204" pitchFamily="18" charset="0"/>
                    <a:ea typeface="Arial-Rounded" panose="020B0500000000000000" charset="0"/>
                    <a:cs typeface="Arial-Rounded" panose="020B0500000000000000" charset="0"/>
                  </a:rPr>
                  <a:t>íu</a:t>
                </a:r>
                <a:endParaRPr lang="en-US" sz="3600" b="1" u="none" strike="noStrike" dirty="0">
                  <a:solidFill>
                    <a:srgbClr val="FF0000"/>
                  </a:solidFill>
                  <a:effectLst/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endParaRP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00" b="0" u="none" strike="noStrike" dirty="0">
                  <a:solidFill>
                    <a:srgbClr val="FF0000"/>
                  </a:solidFill>
                  <a:effectLst/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endParaRP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600" b="0" i="0" u="none" strike="noStrike" dirty="0">
                    <a:solidFill>
                      <a:srgbClr val="231F20"/>
                    </a:solidFill>
                    <a:effectLst/>
                    <a:latin typeface="UTM Avo" panose="02040603050506020204" pitchFamily="18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3600" b="0" i="0" u="none" strike="noStrike" dirty="0">
                  <a:solidFill>
                    <a:srgbClr val="231F20"/>
                  </a:solidFill>
                  <a:effectLst/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2954791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99171" y="253332"/>
            <a:ext cx="11747402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79" y="4479924"/>
            <a:ext cx="11255693" cy="211875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UTM Avo" panose="02040603050506020204" pitchFamily="18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74" y="258958"/>
            <a:ext cx="11715652" cy="371970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293328" y="257683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11811" y="249391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275695" y="3477814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67029" y="124766"/>
            <a:ext cx="11689398" cy="18082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ấy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có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thực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hiện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được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mong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muốn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sớm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nhất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lớp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không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?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779905" y="2320413"/>
            <a:ext cx="8155917" cy="4182069"/>
          </a:xfrm>
          <a:prstGeom prst="wedgeRoundRectCallout">
            <a:avLst>
              <a:gd name="adj1" fmla="val 3818"/>
              <a:gd name="adj2" fmla="val -5891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nhỏ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thực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hiện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mong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sớm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nhất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ngay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cổng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trường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đã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mấy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líu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ríu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cười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ở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sân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45575"/>
            <a:ext cx="10515600" cy="141280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Bạn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ấy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nhận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ra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mình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thay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đổi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như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nào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sau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khi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lên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lớp</a:t>
            </a:r>
            <a: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2?</a:t>
            </a:r>
            <a:br>
              <a:rPr lang="en-US" dirty="0">
                <a:solidFill>
                  <a:srgbClr val="FF0000"/>
                </a:solidFill>
                <a:latin typeface="UTM Avo" panose="02040603050506020204" pitchFamily="18" charset="0"/>
                <a:cs typeface="Arial-Rounded" panose="020B0500000000000000" charset="0"/>
              </a:rPr>
            </a:br>
            <a:endParaRPr lang="en-US" dirty="0">
              <a:solidFill>
                <a:srgbClr val="FF0000"/>
              </a:solidFill>
              <a:latin typeface="UTM Avo" panose="02040603050506020204" pitchFamily="18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1781579" y="2739644"/>
            <a:ext cx="8478697" cy="2363470"/>
          </a:xfrm>
          <a:prstGeom prst="wedgeRoundRectCallout">
            <a:avLst>
              <a:gd name="adj1" fmla="val 3194"/>
              <a:gd name="adj2" fmla="val -91008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thấy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lớn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bổng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lên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trước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lớp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UTM Avo" panose="02040603050506020204" pitchFamily="18" charset="0"/>
                <a:cs typeface="Arial-Rounded" panose="020B0500000000000000" charset="0"/>
                <a:sym typeface="+mn-ea"/>
              </a:rPr>
              <a:t>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309111" y="0"/>
            <a:ext cx="11573777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4.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Tìm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tranh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thích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hợp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với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mỗi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đoạn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trong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bài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đọc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cs typeface="Arial-Rounded" panose="020B0500000000000000" charset="0"/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1769806"/>
            <a:ext cx="10972800" cy="427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val 6"/>
          <p:cNvSpPr/>
          <p:nvPr/>
        </p:nvSpPr>
        <p:spPr>
          <a:xfrm>
            <a:off x="8009274" y="1857191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765994" y="1857191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430333" y="1857191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07" t="22583"/>
          <a:stretch/>
        </p:blipFill>
        <p:spPr>
          <a:xfrm>
            <a:off x="521109" y="1283083"/>
            <a:ext cx="11476263" cy="288579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3099117"/>
            <a:ext cx="567690" cy="764960"/>
          </a:xfrm>
          <a:prstGeom prst="ellipse">
            <a:avLst/>
          </a:prstGeom>
          <a:noFill/>
          <a:ln w="4762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D1C53AA1-0E1F-4FEF-9AE0-9B53D07807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9539" b="40565"/>
          <a:stretch/>
        </p:blipFill>
        <p:spPr>
          <a:xfrm>
            <a:off x="263965" y="247015"/>
            <a:ext cx="896242" cy="88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9" t="5234" r="2892" b="7774"/>
          <a:stretch/>
        </p:blipFill>
        <p:spPr>
          <a:xfrm>
            <a:off x="344128" y="792213"/>
            <a:ext cx="11497299" cy="3760122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68" y="1664126"/>
            <a:ext cx="8239432" cy="508080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3392135" y="294967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15444" y="2880854"/>
            <a:ext cx="6446480" cy="1681314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5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7" name="chu A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16860" y="101600"/>
            <a:ext cx="7035800" cy="615823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Ánh nắng tràn ngập sân trường.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Verdana" panose="020B060403050404020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Verdana" panose="020B060403050404020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Verdana" panose="020B060403050404020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Verdana" panose="020B060403050404020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Verdana" panose="020B060403050404020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Verdana" panose="020B06040305040402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160" y="1614804"/>
            <a:ext cx="9142095" cy="46234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546680" y="2359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85599" y="3215640"/>
            <a:ext cx="4296881" cy="1234440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</p:spTree>
  </p:cSld>
  <p:clrMapOvr>
    <a:masterClrMapping/>
  </p:clrMapOvr>
  <p:transition advClick="0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2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496" t="20941" r="14655" b="64438"/>
          <a:stretch/>
        </p:blipFill>
        <p:spPr>
          <a:xfrm>
            <a:off x="247650" y="999009"/>
            <a:ext cx="11593778" cy="788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585" y="1971040"/>
            <a:ext cx="5206787" cy="4646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A91C7E1E-9E0A-43DA-B320-688F4AA33B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30" t="52519" r="24418" b="4706"/>
          <a:stretch/>
        </p:blipFill>
        <p:spPr>
          <a:xfrm>
            <a:off x="238812" y="2133459"/>
            <a:ext cx="6532776" cy="3332622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51CE55DC-D5B4-47A8-A592-73FE19498C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76" t="2078" r="22829" b="83301"/>
          <a:stretch/>
        </p:blipFill>
        <p:spPr>
          <a:xfrm>
            <a:off x="3037840" y="260658"/>
            <a:ext cx="6116320" cy="788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07" t="7106" r="4832" b="4354"/>
          <a:stretch/>
        </p:blipFill>
        <p:spPr>
          <a:xfrm>
            <a:off x="319251" y="430160"/>
            <a:ext cx="11405419" cy="2998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44" y="3883740"/>
            <a:ext cx="5334635" cy="2367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Hoa sen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6067" y="1022385"/>
            <a:ext cx="8324215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mát, lá xòe che ô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Mùa hè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5479" y="1022385"/>
            <a:ext cx="7565390" cy="21228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 gì phượng đỏ rực trời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kêu ra rả rộn ràng khắc nơi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mùa gì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Quả bưởi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0107" y="1022385"/>
            <a:ext cx="9716135" cy="14452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gì như quả bóng xanh</a:t>
            </a:r>
          </a:p>
          <a:p>
            <a:pPr algn="ctr"/>
            <a:r>
              <a:rPr lang="en-US" sz="44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Đung đưa trên cành chờ tết Trung thu 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784608" y="-2694809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841" y="343471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75823" y="1644308"/>
            <a:ext cx="8236481" cy="4286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4533" y="360680"/>
            <a:ext cx="10835811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41081" y="365125"/>
            <a:ext cx="11705492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81" y="4479925"/>
            <a:ext cx="11705492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98909"/>
            <a:ext cx="6103839" cy="768350"/>
            <a:chOff x="708943" y="5991653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797804" y="5991653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9910" y="417745"/>
            <a:ext cx="1481083" cy="1335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2254934" y="0"/>
            <a:ext cx="7931286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ED028-2ED4-4F56-AF4B-97BAB2DBF712}"/>
              </a:ext>
            </a:extLst>
          </p:cNvPr>
          <p:cNvSpPr txBox="1"/>
          <p:nvPr/>
        </p:nvSpPr>
        <p:spPr>
          <a:xfrm>
            <a:off x="4167136" y="1420647"/>
            <a:ext cx="43295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80DF18-1AF5-4824-BB07-8209A7C8170D}"/>
              </a:ext>
            </a:extLst>
          </p:cNvPr>
          <p:cNvSpPr txBox="1"/>
          <p:nvPr/>
        </p:nvSpPr>
        <p:spPr>
          <a:xfrm>
            <a:off x="4244221" y="2515542"/>
            <a:ext cx="2759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7D623C-27CB-44BE-815A-1B5AE8156E08}"/>
              </a:ext>
            </a:extLst>
          </p:cNvPr>
          <p:cNvSpPr txBox="1"/>
          <p:nvPr/>
        </p:nvSpPr>
        <p:spPr>
          <a:xfrm>
            <a:off x="4244221" y="3735644"/>
            <a:ext cx="2759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18C3C0-3A74-46BC-B356-4F8B07F89B2C}"/>
              </a:ext>
            </a:extLst>
          </p:cNvPr>
          <p:cNvSpPr txBox="1"/>
          <p:nvPr/>
        </p:nvSpPr>
        <p:spPr>
          <a:xfrm>
            <a:off x="4244221" y="4896426"/>
            <a:ext cx="2759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538</Words>
  <Application>Microsoft Office PowerPoint</Application>
  <PresentationFormat>Widescreen</PresentationFormat>
  <Paragraphs>134</Paragraphs>
  <Slides>34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60" baseType="lpstr">
      <vt:lpstr>等线</vt:lpstr>
      <vt:lpstr>Microsoft YaHei</vt:lpstr>
      <vt:lpstr>.VnBlack</vt:lpstr>
      <vt:lpstr>Arial</vt:lpstr>
      <vt:lpstr>Arial Rounded MT Bold</vt:lpstr>
      <vt:lpstr>Arial-Rounded</vt:lpstr>
      <vt:lpstr>Calibri</vt:lpstr>
      <vt:lpstr>Calibri Light</vt:lpstr>
      <vt:lpstr>HP001 4 hàng</vt:lpstr>
      <vt:lpstr>Tahoma</vt:lpstr>
      <vt:lpstr>Times New Roman</vt:lpstr>
      <vt:lpstr>UTM Avo</vt:lpstr>
      <vt:lpstr>Wingdings</vt:lpstr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1_Tema de Office</vt:lpstr>
      <vt:lpstr>Office 主题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LY</cp:lastModifiedBy>
  <cp:revision>24</cp:revision>
  <dcterms:created xsi:type="dcterms:W3CDTF">2020-10-07T08:19:00Z</dcterms:created>
  <dcterms:modified xsi:type="dcterms:W3CDTF">2022-10-13T10:23:55Z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