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5" r:id="rId6"/>
    <p:sldId id="309" r:id="rId7"/>
    <p:sldId id="310" r:id="rId8"/>
    <p:sldId id="312" r:id="rId9"/>
  </p:sldIdLst>
  <p:sldSz cx="9144000" cy="5143500" type="screen16x9"/>
  <p:notesSz cx="6858000" cy="9144000"/>
  <p:embeddedFontLst>
    <p:embeddedFont>
      <p:font typeface="Baloo 2" panose="03080502040302020200" pitchFamily="66" charset="77"/>
      <p:regular r:id="rId11"/>
      <p:bold r:id="rId12"/>
    </p:embeddedFont>
    <p:embeddedFont>
      <p:font typeface="Pangolin" pitchFamily="2" charset="77"/>
      <p:regular r:id="rId13"/>
    </p:embeddedFont>
    <p:embeddedFont>
      <p:font typeface="UTM Androgyne" panose="02040603050506020204" pitchFamily="18" charset="0"/>
      <p:regular r:id="rId14"/>
    </p:embeddedFont>
    <p:embeddedFont>
      <p:font typeface="UTM Cookies" panose="02040603050506020204" pitchFamily="18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36" d="100"/>
          <a:sy n="136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9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187</Words>
  <Application>Microsoft Macintosh PowerPoint</Application>
  <PresentationFormat>On-screen Show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UTM Androgyne</vt:lpstr>
      <vt:lpstr>Arial</vt:lpstr>
      <vt:lpstr>Baloo 2</vt:lpstr>
      <vt:lpstr>Pangolin</vt:lpstr>
      <vt:lpstr>UTM Cookies</vt:lpstr>
      <vt:lpstr>English Vocabulary Workshop by Slidesgo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Le Bao Chau 20146072</cp:lastModifiedBy>
  <cp:revision>51</cp:revision>
  <dcterms:modified xsi:type="dcterms:W3CDTF">2021-06-10T19:42:13Z</dcterms:modified>
</cp:coreProperties>
</file>